
<file path=[Content_Types].xml><?xml version="1.0" encoding="utf-8"?>
<Types xmlns="http://schemas.openxmlformats.org/package/2006/content-types">
  <Default Extension="png" ContentType="image/png"/>
  <Default Extension="tmp"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86" r:id="rId4"/>
    <p:sldId id="304" r:id="rId5"/>
    <p:sldId id="306" r:id="rId6"/>
    <p:sldId id="305" r:id="rId7"/>
    <p:sldId id="266" r:id="rId8"/>
    <p:sldId id="299" r:id="rId9"/>
    <p:sldId id="293" r:id="rId10"/>
    <p:sldId id="294" r:id="rId11"/>
    <p:sldId id="295" r:id="rId12"/>
    <p:sldId id="301" r:id="rId13"/>
    <p:sldId id="303" r:id="rId14"/>
    <p:sldId id="298" r:id="rId15"/>
    <p:sldId id="271" r:id="rId1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BEICH Elio" initials="HE" lastIdx="2" clrIdx="0">
    <p:extLst>
      <p:ext uri="{19B8F6BF-5375-455C-9EA6-DF929625EA0E}">
        <p15:presenceInfo xmlns:p15="http://schemas.microsoft.com/office/powerpoint/2012/main" userId="S-1-5-21-725345543-583907252-2146537749-837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703"/>
    <a:srgbClr val="22214B"/>
    <a:srgbClr val="172A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20D607-6383-4828-B212-2006778CF51E}" v="227" dt="2020-06-11T11:18:38.531"/>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45" autoAdjust="0"/>
    <p:restoredTop sz="91657" autoAdjust="0"/>
  </p:normalViewPr>
  <p:slideViewPr>
    <p:cSldViewPr>
      <p:cViewPr varScale="1">
        <p:scale>
          <a:sx n="111" d="100"/>
          <a:sy n="111" d="100"/>
        </p:scale>
        <p:origin x="569" y="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a Roxin" userId="50161e37-d028-4def-85aa-13e742b03621" providerId="ADAL" clId="{AA20D607-6383-4828-B212-2006778CF51E}"/>
    <pc:docChg chg="undo redo custSel addSld delSld modSld">
      <pc:chgData name="Ana Roxin" userId="50161e37-d028-4def-85aa-13e742b03621" providerId="ADAL" clId="{AA20D607-6383-4828-B212-2006778CF51E}" dt="2020-06-11T11:30:07.446" v="1604" actId="47"/>
      <pc:docMkLst>
        <pc:docMk/>
      </pc:docMkLst>
      <pc:sldChg chg="modSp mod">
        <pc:chgData name="Ana Roxin" userId="50161e37-d028-4def-85aa-13e742b03621" providerId="ADAL" clId="{AA20D607-6383-4828-B212-2006778CF51E}" dt="2020-06-11T10:19:46.055" v="23" actId="20577"/>
        <pc:sldMkLst>
          <pc:docMk/>
          <pc:sldMk cId="1239728492" sldId="257"/>
        </pc:sldMkLst>
        <pc:spChg chg="mod">
          <ac:chgData name="Ana Roxin" userId="50161e37-d028-4def-85aa-13e742b03621" providerId="ADAL" clId="{AA20D607-6383-4828-B212-2006778CF51E}" dt="2020-06-11T10:19:46.055" v="23" actId="20577"/>
          <ac:spMkLst>
            <pc:docMk/>
            <pc:sldMk cId="1239728492" sldId="257"/>
            <ac:spMk id="3" creationId="{00000000-0000-0000-0000-000000000000}"/>
          </ac:spMkLst>
        </pc:spChg>
      </pc:sldChg>
      <pc:sldChg chg="delSp modSp del mod">
        <pc:chgData name="Ana Roxin" userId="50161e37-d028-4def-85aa-13e742b03621" providerId="ADAL" clId="{AA20D607-6383-4828-B212-2006778CF51E}" dt="2020-06-11T11:30:07.446" v="1604" actId="47"/>
        <pc:sldMkLst>
          <pc:docMk/>
          <pc:sldMk cId="4225924887" sldId="261"/>
        </pc:sldMkLst>
        <pc:spChg chg="mod">
          <ac:chgData name="Ana Roxin" userId="50161e37-d028-4def-85aa-13e742b03621" providerId="ADAL" clId="{AA20D607-6383-4828-B212-2006778CF51E}" dt="2020-06-11T11:00:59.656" v="1211" actId="5793"/>
          <ac:spMkLst>
            <pc:docMk/>
            <pc:sldMk cId="4225924887" sldId="261"/>
            <ac:spMk id="2" creationId="{00000000-0000-0000-0000-000000000000}"/>
          </ac:spMkLst>
        </pc:spChg>
        <pc:spChg chg="mod">
          <ac:chgData name="Ana Roxin" userId="50161e37-d028-4def-85aa-13e742b03621" providerId="ADAL" clId="{AA20D607-6383-4828-B212-2006778CF51E}" dt="2020-06-11T11:01:08.566" v="1213" actId="14100"/>
          <ac:spMkLst>
            <pc:docMk/>
            <pc:sldMk cId="4225924887" sldId="261"/>
            <ac:spMk id="19" creationId="{00000000-0000-0000-0000-000000000000}"/>
          </ac:spMkLst>
        </pc:spChg>
        <pc:spChg chg="del">
          <ac:chgData name="Ana Roxin" userId="50161e37-d028-4def-85aa-13e742b03621" providerId="ADAL" clId="{AA20D607-6383-4828-B212-2006778CF51E}" dt="2020-06-11T11:01:03.501" v="1212" actId="478"/>
          <ac:spMkLst>
            <pc:docMk/>
            <pc:sldMk cId="4225924887" sldId="261"/>
            <ac:spMk id="37" creationId="{00000000-0000-0000-0000-000000000000}"/>
          </ac:spMkLst>
        </pc:spChg>
      </pc:sldChg>
      <pc:sldChg chg="addSp delSp modSp mod">
        <pc:chgData name="Ana Roxin" userId="50161e37-d028-4def-85aa-13e742b03621" providerId="ADAL" clId="{AA20D607-6383-4828-B212-2006778CF51E}" dt="2020-06-11T11:18:20.092" v="1584" actId="20577"/>
        <pc:sldMkLst>
          <pc:docMk/>
          <pc:sldMk cId="2397221776" sldId="266"/>
        </pc:sldMkLst>
        <pc:spChg chg="mod">
          <ac:chgData name="Ana Roxin" userId="50161e37-d028-4def-85aa-13e742b03621" providerId="ADAL" clId="{AA20D607-6383-4828-B212-2006778CF51E}" dt="2020-06-11T11:14:43.644" v="1447"/>
          <ac:spMkLst>
            <pc:docMk/>
            <pc:sldMk cId="2397221776" sldId="266"/>
            <ac:spMk id="2" creationId="{00000000-0000-0000-0000-000000000000}"/>
          </ac:spMkLst>
        </pc:spChg>
        <pc:spChg chg="mod">
          <ac:chgData name="Ana Roxin" userId="50161e37-d028-4def-85aa-13e742b03621" providerId="ADAL" clId="{AA20D607-6383-4828-B212-2006778CF51E}" dt="2020-06-11T11:14:16.976" v="1425" actId="403"/>
          <ac:spMkLst>
            <pc:docMk/>
            <pc:sldMk cId="2397221776" sldId="266"/>
            <ac:spMk id="3" creationId="{00000000-0000-0000-0000-000000000000}"/>
          </ac:spMkLst>
        </pc:spChg>
        <pc:spChg chg="add del mod">
          <ac:chgData name="Ana Roxin" userId="50161e37-d028-4def-85aa-13e742b03621" providerId="ADAL" clId="{AA20D607-6383-4828-B212-2006778CF51E}" dt="2020-06-11T11:14:43.644" v="1447"/>
          <ac:spMkLst>
            <pc:docMk/>
            <pc:sldMk cId="2397221776" sldId="266"/>
            <ac:spMk id="5" creationId="{69C9BE12-F88D-4622-B2B3-BF70E717F5F6}"/>
          </ac:spMkLst>
        </pc:spChg>
        <pc:spChg chg="mod">
          <ac:chgData name="Ana Roxin" userId="50161e37-d028-4def-85aa-13e742b03621" providerId="ADAL" clId="{AA20D607-6383-4828-B212-2006778CF51E}" dt="2020-06-11T11:14:43.644" v="1447"/>
          <ac:spMkLst>
            <pc:docMk/>
            <pc:sldMk cId="2397221776" sldId="266"/>
            <ac:spMk id="6" creationId="{00000000-0000-0000-0000-000000000000}"/>
          </ac:spMkLst>
        </pc:spChg>
        <pc:spChg chg="mod">
          <ac:chgData name="Ana Roxin" userId="50161e37-d028-4def-85aa-13e742b03621" providerId="ADAL" clId="{AA20D607-6383-4828-B212-2006778CF51E}" dt="2020-06-11T11:14:16.976" v="1425" actId="403"/>
          <ac:spMkLst>
            <pc:docMk/>
            <pc:sldMk cId="2397221776" sldId="266"/>
            <ac:spMk id="7" creationId="{00000000-0000-0000-0000-000000000000}"/>
          </ac:spMkLst>
        </pc:spChg>
        <pc:spChg chg="add del mod">
          <ac:chgData name="Ana Roxin" userId="50161e37-d028-4def-85aa-13e742b03621" providerId="ADAL" clId="{AA20D607-6383-4828-B212-2006778CF51E}" dt="2020-06-11T11:14:43.644" v="1447"/>
          <ac:spMkLst>
            <pc:docMk/>
            <pc:sldMk cId="2397221776" sldId="266"/>
            <ac:spMk id="8" creationId="{BDD9D52C-D19F-45C0-AA32-A86F96A562A9}"/>
          </ac:spMkLst>
        </pc:spChg>
        <pc:spChg chg="add del mod">
          <ac:chgData name="Ana Roxin" userId="50161e37-d028-4def-85aa-13e742b03621" providerId="ADAL" clId="{AA20D607-6383-4828-B212-2006778CF51E}" dt="2020-06-11T11:14:43.644" v="1447"/>
          <ac:spMkLst>
            <pc:docMk/>
            <pc:sldMk cId="2397221776" sldId="266"/>
            <ac:spMk id="9" creationId="{1518336C-C291-42CA-9E69-D2B4BF1D27B1}"/>
          </ac:spMkLst>
        </pc:spChg>
        <pc:spChg chg="mod">
          <ac:chgData name="Ana Roxin" userId="50161e37-d028-4def-85aa-13e742b03621" providerId="ADAL" clId="{AA20D607-6383-4828-B212-2006778CF51E}" dt="2020-06-11T11:14:43.644" v="1447"/>
          <ac:spMkLst>
            <pc:docMk/>
            <pc:sldMk cId="2397221776" sldId="266"/>
            <ac:spMk id="11" creationId="{00000000-0000-0000-0000-000000000000}"/>
          </ac:spMkLst>
        </pc:spChg>
        <pc:graphicFrameChg chg="mod modGraphic">
          <ac:chgData name="Ana Roxin" userId="50161e37-d028-4def-85aa-13e742b03621" providerId="ADAL" clId="{AA20D607-6383-4828-B212-2006778CF51E}" dt="2020-06-11T11:18:20.092" v="1584" actId="20577"/>
          <ac:graphicFrameMkLst>
            <pc:docMk/>
            <pc:sldMk cId="2397221776" sldId="266"/>
            <ac:graphicFrameMk id="4" creationId="{00000000-0000-0000-0000-000000000000}"/>
          </ac:graphicFrameMkLst>
        </pc:graphicFrameChg>
      </pc:sldChg>
      <pc:sldChg chg="addSp delSp modSp mod delAnim modAnim">
        <pc:chgData name="Ana Roxin" userId="50161e37-d028-4def-85aa-13e742b03621" providerId="ADAL" clId="{AA20D607-6383-4828-B212-2006778CF51E}" dt="2020-06-11T10:26:06.757" v="220" actId="20577"/>
        <pc:sldMkLst>
          <pc:docMk/>
          <pc:sldMk cId="91313540" sldId="286"/>
        </pc:sldMkLst>
        <pc:spChg chg="mod">
          <ac:chgData name="Ana Roxin" userId="50161e37-d028-4def-85aa-13e742b03621" providerId="ADAL" clId="{AA20D607-6383-4828-B212-2006778CF51E}" dt="2020-06-11T10:20:48.968" v="35" actId="13822"/>
          <ac:spMkLst>
            <pc:docMk/>
            <pc:sldMk cId="91313540" sldId="286"/>
            <ac:spMk id="5" creationId="{00000000-0000-0000-0000-000000000000}"/>
          </ac:spMkLst>
        </pc:spChg>
        <pc:spChg chg="mod">
          <ac:chgData name="Ana Roxin" userId="50161e37-d028-4def-85aa-13e742b03621" providerId="ADAL" clId="{AA20D607-6383-4828-B212-2006778CF51E}" dt="2020-06-11T10:20:48.968" v="35" actId="13822"/>
          <ac:spMkLst>
            <pc:docMk/>
            <pc:sldMk cId="91313540" sldId="286"/>
            <ac:spMk id="6" creationId="{00000000-0000-0000-0000-000000000000}"/>
          </ac:spMkLst>
        </pc:spChg>
        <pc:spChg chg="mod">
          <ac:chgData name="Ana Roxin" userId="50161e37-d028-4def-85aa-13e742b03621" providerId="ADAL" clId="{AA20D607-6383-4828-B212-2006778CF51E}" dt="2020-06-11T10:21:09.531" v="46" actId="207"/>
          <ac:spMkLst>
            <pc:docMk/>
            <pc:sldMk cId="91313540" sldId="286"/>
            <ac:spMk id="9" creationId="{00000000-0000-0000-0000-000000000000}"/>
          </ac:spMkLst>
        </pc:spChg>
        <pc:spChg chg="mod">
          <ac:chgData name="Ana Roxin" userId="50161e37-d028-4def-85aa-13e742b03621" providerId="ADAL" clId="{AA20D607-6383-4828-B212-2006778CF51E}" dt="2020-06-11T10:25:57.867" v="192" actId="20577"/>
          <ac:spMkLst>
            <pc:docMk/>
            <pc:sldMk cId="91313540" sldId="286"/>
            <ac:spMk id="10" creationId="{00000000-0000-0000-0000-000000000000}"/>
          </ac:spMkLst>
        </pc:spChg>
        <pc:spChg chg="mod">
          <ac:chgData name="Ana Roxin" userId="50161e37-d028-4def-85aa-13e742b03621" providerId="ADAL" clId="{AA20D607-6383-4828-B212-2006778CF51E}" dt="2020-06-11T10:26:06.757" v="220" actId="20577"/>
          <ac:spMkLst>
            <pc:docMk/>
            <pc:sldMk cId="91313540" sldId="286"/>
            <ac:spMk id="11" creationId="{00000000-0000-0000-0000-000000000000}"/>
          </ac:spMkLst>
        </pc:spChg>
        <pc:spChg chg="mod">
          <ac:chgData name="Ana Roxin" userId="50161e37-d028-4def-85aa-13e742b03621" providerId="ADAL" clId="{AA20D607-6383-4828-B212-2006778CF51E}" dt="2020-06-11T10:25:48.805" v="171" actId="207"/>
          <ac:spMkLst>
            <pc:docMk/>
            <pc:sldMk cId="91313540" sldId="286"/>
            <ac:spMk id="15" creationId="{00000000-0000-0000-0000-000000000000}"/>
          </ac:spMkLst>
        </pc:spChg>
        <pc:spChg chg="mod topLvl">
          <ac:chgData name="Ana Roxin" userId="50161e37-d028-4def-85aa-13e742b03621" providerId="ADAL" clId="{AA20D607-6383-4828-B212-2006778CF51E}" dt="2020-06-11T10:24:22.692" v="143" actId="478"/>
          <ac:spMkLst>
            <pc:docMk/>
            <pc:sldMk cId="91313540" sldId="286"/>
            <ac:spMk id="17" creationId="{00000000-0000-0000-0000-000000000000}"/>
          </ac:spMkLst>
        </pc:spChg>
        <pc:spChg chg="mod topLvl">
          <ac:chgData name="Ana Roxin" userId="50161e37-d028-4def-85aa-13e742b03621" providerId="ADAL" clId="{AA20D607-6383-4828-B212-2006778CF51E}" dt="2020-06-11T10:24:27.228" v="146" actId="478"/>
          <ac:spMkLst>
            <pc:docMk/>
            <pc:sldMk cId="91313540" sldId="286"/>
            <ac:spMk id="28" creationId="{00000000-0000-0000-0000-000000000000}"/>
          </ac:spMkLst>
        </pc:spChg>
        <pc:spChg chg="mod">
          <ac:chgData name="Ana Roxin" userId="50161e37-d028-4def-85aa-13e742b03621" providerId="ADAL" clId="{AA20D607-6383-4828-B212-2006778CF51E}" dt="2020-06-11T10:22:48.356" v="116" actId="14100"/>
          <ac:spMkLst>
            <pc:docMk/>
            <pc:sldMk cId="91313540" sldId="286"/>
            <ac:spMk id="40" creationId="{00000000-0000-0000-0000-000000000000}"/>
          </ac:spMkLst>
        </pc:spChg>
        <pc:spChg chg="mod">
          <ac:chgData name="Ana Roxin" userId="50161e37-d028-4def-85aa-13e742b03621" providerId="ADAL" clId="{AA20D607-6383-4828-B212-2006778CF51E}" dt="2020-06-11T10:22:54.932" v="138" actId="20577"/>
          <ac:spMkLst>
            <pc:docMk/>
            <pc:sldMk cId="91313540" sldId="286"/>
            <ac:spMk id="41" creationId="{00000000-0000-0000-0000-000000000000}"/>
          </ac:spMkLst>
        </pc:spChg>
        <pc:spChg chg="mod">
          <ac:chgData name="Ana Roxin" userId="50161e37-d028-4def-85aa-13e742b03621" providerId="ADAL" clId="{AA20D607-6383-4828-B212-2006778CF51E}" dt="2020-06-11T10:20:04.614" v="30" actId="1035"/>
          <ac:spMkLst>
            <pc:docMk/>
            <pc:sldMk cId="91313540" sldId="286"/>
            <ac:spMk id="54" creationId="{00000000-0000-0000-0000-000000000000}"/>
          </ac:spMkLst>
        </pc:spChg>
        <pc:spChg chg="mod">
          <ac:chgData name="Ana Roxin" userId="50161e37-d028-4def-85aa-13e742b03621" providerId="ADAL" clId="{AA20D607-6383-4828-B212-2006778CF51E}" dt="2020-06-11T10:20:19.230" v="32" actId="12788"/>
          <ac:spMkLst>
            <pc:docMk/>
            <pc:sldMk cId="91313540" sldId="286"/>
            <ac:spMk id="55" creationId="{00000000-0000-0000-0000-000000000000}"/>
          </ac:spMkLst>
        </pc:spChg>
        <pc:grpChg chg="del mod">
          <ac:chgData name="Ana Roxin" userId="50161e37-d028-4def-85aa-13e742b03621" providerId="ADAL" clId="{AA20D607-6383-4828-B212-2006778CF51E}" dt="2020-06-11T10:24:22.692" v="143" actId="478"/>
          <ac:grpSpMkLst>
            <pc:docMk/>
            <pc:sldMk cId="91313540" sldId="286"/>
            <ac:grpSpMk id="26" creationId="{00000000-0000-0000-0000-000000000000}"/>
          </ac:grpSpMkLst>
        </pc:grpChg>
        <pc:grpChg chg="del mod">
          <ac:chgData name="Ana Roxin" userId="50161e37-d028-4def-85aa-13e742b03621" providerId="ADAL" clId="{AA20D607-6383-4828-B212-2006778CF51E}" dt="2020-06-11T10:24:27.228" v="146" actId="478"/>
          <ac:grpSpMkLst>
            <pc:docMk/>
            <pc:sldMk cId="91313540" sldId="286"/>
            <ac:grpSpMk id="27" creationId="{00000000-0000-0000-0000-000000000000}"/>
          </ac:grpSpMkLst>
        </pc:grpChg>
        <pc:graphicFrameChg chg="del mod topLvl">
          <ac:chgData name="Ana Roxin" userId="50161e37-d028-4def-85aa-13e742b03621" providerId="ADAL" clId="{AA20D607-6383-4828-B212-2006778CF51E}" dt="2020-06-11T10:24:22.692" v="143" actId="478"/>
          <ac:graphicFrameMkLst>
            <pc:docMk/>
            <pc:sldMk cId="91313540" sldId="286"/>
            <ac:graphicFrameMk id="16" creationId="{00000000-0000-0000-0000-000000000000}"/>
          </ac:graphicFrameMkLst>
        </pc:graphicFrameChg>
        <pc:graphicFrameChg chg="del mod topLvl">
          <ac:chgData name="Ana Roxin" userId="50161e37-d028-4def-85aa-13e742b03621" providerId="ADAL" clId="{AA20D607-6383-4828-B212-2006778CF51E}" dt="2020-06-11T10:24:27.228" v="146" actId="478"/>
          <ac:graphicFrameMkLst>
            <pc:docMk/>
            <pc:sldMk cId="91313540" sldId="286"/>
            <ac:graphicFrameMk id="29" creationId="{00000000-0000-0000-0000-000000000000}"/>
          </ac:graphicFrameMkLst>
        </pc:graphicFrameChg>
        <pc:picChg chg="add mod">
          <ac:chgData name="Ana Roxin" userId="50161e37-d028-4def-85aa-13e742b03621" providerId="ADAL" clId="{AA20D607-6383-4828-B212-2006778CF51E}" dt="2020-06-11T10:25:10.500" v="152" actId="1076"/>
          <ac:picMkLst>
            <pc:docMk/>
            <pc:sldMk cId="91313540" sldId="286"/>
            <ac:picMk id="7" creationId="{F5653979-A60B-4082-9A7E-F0634395D563}"/>
          </ac:picMkLst>
        </pc:picChg>
        <pc:picChg chg="add mod">
          <ac:chgData name="Ana Roxin" userId="50161e37-d028-4def-85aa-13e742b03621" providerId="ADAL" clId="{AA20D607-6383-4828-B212-2006778CF51E}" dt="2020-06-11T10:25:04.010" v="150" actId="1076"/>
          <ac:picMkLst>
            <pc:docMk/>
            <pc:sldMk cId="91313540" sldId="286"/>
            <ac:picMk id="14" creationId="{A2C7E099-164D-445E-8D98-59B122E963A7}"/>
          </ac:picMkLst>
        </pc:picChg>
        <pc:cxnChg chg="mod">
          <ac:chgData name="Ana Roxin" userId="50161e37-d028-4def-85aa-13e742b03621" providerId="ADAL" clId="{AA20D607-6383-4828-B212-2006778CF51E}" dt="2020-06-11T10:20:54.006" v="36" actId="13822"/>
          <ac:cxnSpMkLst>
            <pc:docMk/>
            <pc:sldMk cId="91313540" sldId="286"/>
            <ac:cxnSpMk id="8" creationId="{00000000-0000-0000-0000-000000000000}"/>
          </ac:cxnSpMkLst>
        </pc:cxnChg>
        <pc:cxnChg chg="mod">
          <ac:chgData name="Ana Roxin" userId="50161e37-d028-4def-85aa-13e742b03621" providerId="ADAL" clId="{AA20D607-6383-4828-B212-2006778CF51E}" dt="2020-06-11T10:20:19.230" v="32" actId="12788"/>
          <ac:cxnSpMkLst>
            <pc:docMk/>
            <pc:sldMk cId="91313540" sldId="286"/>
            <ac:cxnSpMk id="13" creationId="{00000000-0000-0000-0000-000000000000}"/>
          </ac:cxnSpMkLst>
        </pc:cxnChg>
        <pc:cxnChg chg="mod">
          <ac:chgData name="Ana Roxin" userId="50161e37-d028-4def-85aa-13e742b03621" providerId="ADAL" clId="{AA20D607-6383-4828-B212-2006778CF51E}" dt="2020-06-11T10:20:04.614" v="30" actId="1035"/>
          <ac:cxnSpMkLst>
            <pc:docMk/>
            <pc:sldMk cId="91313540" sldId="286"/>
            <ac:cxnSpMk id="31" creationId="{00000000-0000-0000-0000-000000000000}"/>
          </ac:cxnSpMkLst>
        </pc:cxnChg>
        <pc:cxnChg chg="mod">
          <ac:chgData name="Ana Roxin" userId="50161e37-d028-4def-85aa-13e742b03621" providerId="ADAL" clId="{AA20D607-6383-4828-B212-2006778CF51E}" dt="2020-06-11T10:20:04.614" v="30" actId="1035"/>
          <ac:cxnSpMkLst>
            <pc:docMk/>
            <pc:sldMk cId="91313540" sldId="286"/>
            <ac:cxnSpMk id="33" creationId="{00000000-0000-0000-0000-000000000000}"/>
          </ac:cxnSpMkLst>
        </pc:cxnChg>
        <pc:cxnChg chg="mod">
          <ac:chgData name="Ana Roxin" userId="50161e37-d028-4def-85aa-13e742b03621" providerId="ADAL" clId="{AA20D607-6383-4828-B212-2006778CF51E}" dt="2020-06-11T10:20:19.230" v="32" actId="12788"/>
          <ac:cxnSpMkLst>
            <pc:docMk/>
            <pc:sldMk cId="91313540" sldId="286"/>
            <ac:cxnSpMk id="37" creationId="{00000000-0000-0000-0000-000000000000}"/>
          </ac:cxnSpMkLst>
        </pc:cxnChg>
        <pc:cxnChg chg="mod">
          <ac:chgData name="Ana Roxin" userId="50161e37-d028-4def-85aa-13e742b03621" providerId="ADAL" clId="{AA20D607-6383-4828-B212-2006778CF51E}" dt="2020-06-11T10:20:19.230" v="32" actId="12788"/>
          <ac:cxnSpMkLst>
            <pc:docMk/>
            <pc:sldMk cId="91313540" sldId="286"/>
            <ac:cxnSpMk id="39" creationId="{00000000-0000-0000-0000-000000000000}"/>
          </ac:cxnSpMkLst>
        </pc:cxnChg>
      </pc:sldChg>
      <pc:sldChg chg="del">
        <pc:chgData name="Ana Roxin" userId="50161e37-d028-4def-85aa-13e742b03621" providerId="ADAL" clId="{AA20D607-6383-4828-B212-2006778CF51E}" dt="2020-06-11T11:13:17.889" v="1414" actId="47"/>
        <pc:sldMkLst>
          <pc:docMk/>
          <pc:sldMk cId="3392543312" sldId="291"/>
        </pc:sldMkLst>
      </pc:sldChg>
      <pc:sldChg chg="addSp delSp modSp mod delAnim modAnim">
        <pc:chgData name="Ana Roxin" userId="50161e37-d028-4def-85aa-13e742b03621" providerId="ADAL" clId="{AA20D607-6383-4828-B212-2006778CF51E}" dt="2020-06-11T11:23:18.514" v="1603" actId="1035"/>
        <pc:sldMkLst>
          <pc:docMk/>
          <pc:sldMk cId="27986902" sldId="293"/>
        </pc:sldMkLst>
        <pc:spChg chg="mod">
          <ac:chgData name="Ana Roxin" userId="50161e37-d028-4def-85aa-13e742b03621" providerId="ADAL" clId="{AA20D607-6383-4828-B212-2006778CF51E}" dt="2020-06-11T11:18:38.530" v="1587"/>
          <ac:spMkLst>
            <pc:docMk/>
            <pc:sldMk cId="27986902" sldId="293"/>
            <ac:spMk id="2" creationId="{00000000-0000-0000-0000-000000000000}"/>
          </ac:spMkLst>
        </pc:spChg>
        <pc:spChg chg="mod">
          <ac:chgData name="Ana Roxin" userId="50161e37-d028-4def-85aa-13e742b03621" providerId="ADAL" clId="{AA20D607-6383-4828-B212-2006778CF51E}" dt="2020-06-11T11:18:38.530" v="1587"/>
          <ac:spMkLst>
            <pc:docMk/>
            <pc:sldMk cId="27986902" sldId="293"/>
            <ac:spMk id="3" creationId="{00000000-0000-0000-0000-000000000000}"/>
          </ac:spMkLst>
        </pc:spChg>
        <pc:spChg chg="mod">
          <ac:chgData name="Ana Roxin" userId="50161e37-d028-4def-85aa-13e742b03621" providerId="ADAL" clId="{AA20D607-6383-4828-B212-2006778CF51E}" dt="2020-06-11T11:18:38.530" v="1587"/>
          <ac:spMkLst>
            <pc:docMk/>
            <pc:sldMk cId="27986902" sldId="293"/>
            <ac:spMk id="4" creationId="{00000000-0000-0000-0000-000000000000}"/>
          </ac:spMkLst>
        </pc:spChg>
        <pc:spChg chg="mod">
          <ac:chgData name="Ana Roxin" userId="50161e37-d028-4def-85aa-13e742b03621" providerId="ADAL" clId="{AA20D607-6383-4828-B212-2006778CF51E}" dt="2020-06-11T11:23:18.514" v="1603" actId="1035"/>
          <ac:spMkLst>
            <pc:docMk/>
            <pc:sldMk cId="27986902" sldId="293"/>
            <ac:spMk id="5" creationId="{00000000-0000-0000-0000-000000000000}"/>
          </ac:spMkLst>
        </pc:spChg>
        <pc:spChg chg="del mod">
          <ac:chgData name="Ana Roxin" userId="50161e37-d028-4def-85aa-13e742b03621" providerId="ADAL" clId="{AA20D607-6383-4828-B212-2006778CF51E}" dt="2020-06-11T11:19:48.548" v="1590"/>
          <ac:spMkLst>
            <pc:docMk/>
            <pc:sldMk cId="27986902" sldId="293"/>
            <ac:spMk id="7" creationId="{00000000-0000-0000-0000-000000000000}"/>
          </ac:spMkLst>
        </pc:spChg>
        <pc:spChg chg="add del mod">
          <ac:chgData name="Ana Roxin" userId="50161e37-d028-4def-85aa-13e742b03621" providerId="ADAL" clId="{AA20D607-6383-4828-B212-2006778CF51E}" dt="2020-06-11T11:18:38.530" v="1587"/>
          <ac:spMkLst>
            <pc:docMk/>
            <pc:sldMk cId="27986902" sldId="293"/>
            <ac:spMk id="8" creationId="{2A885870-F094-4C0D-84F0-B546CE062BC9}"/>
          </ac:spMkLst>
        </pc:spChg>
        <pc:spChg chg="add del mod">
          <ac:chgData name="Ana Roxin" userId="50161e37-d028-4def-85aa-13e742b03621" providerId="ADAL" clId="{AA20D607-6383-4828-B212-2006778CF51E}" dt="2020-06-11T11:18:38.530" v="1587"/>
          <ac:spMkLst>
            <pc:docMk/>
            <pc:sldMk cId="27986902" sldId="293"/>
            <ac:spMk id="9" creationId="{E9E02779-6925-487E-A32F-FABADED563E5}"/>
          </ac:spMkLst>
        </pc:spChg>
        <pc:spChg chg="add del mod">
          <ac:chgData name="Ana Roxin" userId="50161e37-d028-4def-85aa-13e742b03621" providerId="ADAL" clId="{AA20D607-6383-4828-B212-2006778CF51E}" dt="2020-06-11T11:18:38.530" v="1587"/>
          <ac:spMkLst>
            <pc:docMk/>
            <pc:sldMk cId="27986902" sldId="293"/>
            <ac:spMk id="10" creationId="{2600BAE4-0DB4-4276-9787-27EFB3064277}"/>
          </ac:spMkLst>
        </pc:spChg>
      </pc:sldChg>
      <pc:sldChg chg="modSp mod">
        <pc:chgData name="Ana Roxin" userId="50161e37-d028-4def-85aa-13e742b03621" providerId="ADAL" clId="{AA20D607-6383-4828-B212-2006778CF51E}" dt="2020-06-11T11:21:32.442" v="1591" actId="2062"/>
        <pc:sldMkLst>
          <pc:docMk/>
          <pc:sldMk cId="2526450376" sldId="294"/>
        </pc:sldMkLst>
        <pc:graphicFrameChg chg="modGraphic">
          <ac:chgData name="Ana Roxin" userId="50161e37-d028-4def-85aa-13e742b03621" providerId="ADAL" clId="{AA20D607-6383-4828-B212-2006778CF51E}" dt="2020-06-11T11:21:32.442" v="1591" actId="2062"/>
          <ac:graphicFrameMkLst>
            <pc:docMk/>
            <pc:sldMk cId="2526450376" sldId="294"/>
            <ac:graphicFrameMk id="5" creationId="{00000000-0000-0000-0000-000000000000}"/>
          </ac:graphicFrameMkLst>
        </pc:graphicFrameChg>
      </pc:sldChg>
      <pc:sldChg chg="modSp mod">
        <pc:chgData name="Ana Roxin" userId="50161e37-d028-4def-85aa-13e742b03621" providerId="ADAL" clId="{AA20D607-6383-4828-B212-2006778CF51E}" dt="2020-06-11T11:22:00.275" v="1597" actId="20577"/>
        <pc:sldMkLst>
          <pc:docMk/>
          <pc:sldMk cId="1594175815" sldId="295"/>
        </pc:sldMkLst>
        <pc:graphicFrameChg chg="modGraphic">
          <ac:chgData name="Ana Roxin" userId="50161e37-d028-4def-85aa-13e742b03621" providerId="ADAL" clId="{AA20D607-6383-4828-B212-2006778CF51E}" dt="2020-06-11T11:22:00.275" v="1597" actId="20577"/>
          <ac:graphicFrameMkLst>
            <pc:docMk/>
            <pc:sldMk cId="1594175815" sldId="295"/>
            <ac:graphicFrameMk id="5" creationId="{00000000-0000-0000-0000-000000000000}"/>
          </ac:graphicFrameMkLst>
        </pc:graphicFrameChg>
        <pc:graphicFrameChg chg="modGraphic">
          <ac:chgData name="Ana Roxin" userId="50161e37-d028-4def-85aa-13e742b03621" providerId="ADAL" clId="{AA20D607-6383-4828-B212-2006778CF51E}" dt="2020-06-11T11:21:46.181" v="1594" actId="20577"/>
          <ac:graphicFrameMkLst>
            <pc:docMk/>
            <pc:sldMk cId="1594175815" sldId="295"/>
            <ac:graphicFrameMk id="7" creationId="{00000000-0000-0000-0000-000000000000}"/>
          </ac:graphicFrameMkLst>
        </pc:graphicFrameChg>
      </pc:sldChg>
      <pc:sldChg chg="modSp mod">
        <pc:chgData name="Ana Roxin" userId="50161e37-d028-4def-85aa-13e742b03621" providerId="ADAL" clId="{AA20D607-6383-4828-B212-2006778CF51E}" dt="2020-06-11T11:22:08.930" v="1598" actId="2062"/>
        <pc:sldMkLst>
          <pc:docMk/>
          <pc:sldMk cId="815859874" sldId="301"/>
        </pc:sldMkLst>
        <pc:graphicFrameChg chg="modGraphic">
          <ac:chgData name="Ana Roxin" userId="50161e37-d028-4def-85aa-13e742b03621" providerId="ADAL" clId="{AA20D607-6383-4828-B212-2006778CF51E}" dt="2020-06-11T11:22:08.930" v="1598" actId="2062"/>
          <ac:graphicFrameMkLst>
            <pc:docMk/>
            <pc:sldMk cId="815859874" sldId="301"/>
            <ac:graphicFrameMk id="8" creationId="{00000000-0000-0000-0000-000000000000}"/>
          </ac:graphicFrameMkLst>
        </pc:graphicFrameChg>
      </pc:sldChg>
      <pc:sldChg chg="del">
        <pc:chgData name="Ana Roxin" userId="50161e37-d028-4def-85aa-13e742b03621" providerId="ADAL" clId="{AA20D607-6383-4828-B212-2006778CF51E}" dt="2020-06-11T11:00:03.314" v="1197" actId="47"/>
        <pc:sldMkLst>
          <pc:docMk/>
          <pc:sldMk cId="3556451882" sldId="302"/>
        </pc:sldMkLst>
      </pc:sldChg>
      <pc:sldChg chg="addSp delSp modSp add mod">
        <pc:chgData name="Ana Roxin" userId="50161e37-d028-4def-85aa-13e742b03621" providerId="ADAL" clId="{AA20D607-6383-4828-B212-2006778CF51E}" dt="2020-06-11T10:50:30.031" v="1018"/>
        <pc:sldMkLst>
          <pc:docMk/>
          <pc:sldMk cId="3701403639" sldId="304"/>
        </pc:sldMkLst>
        <pc:spChg chg="mod">
          <ac:chgData name="Ana Roxin" userId="50161e37-d028-4def-85aa-13e742b03621" providerId="ADAL" clId="{AA20D607-6383-4828-B212-2006778CF51E}" dt="2020-06-11T10:44:40.020" v="281" actId="20577"/>
          <ac:spMkLst>
            <pc:docMk/>
            <pc:sldMk cId="3701403639" sldId="304"/>
            <ac:spMk id="2" creationId="{00000000-0000-0000-0000-000000000000}"/>
          </ac:spMkLst>
        </pc:spChg>
        <pc:spChg chg="add del mod">
          <ac:chgData name="Ana Roxin" userId="50161e37-d028-4def-85aa-13e742b03621" providerId="ADAL" clId="{AA20D607-6383-4828-B212-2006778CF51E}" dt="2020-06-11T10:50:30.031" v="1018"/>
          <ac:spMkLst>
            <pc:docMk/>
            <pc:sldMk cId="3701403639" sldId="304"/>
            <ac:spMk id="3" creationId="{0BEF23CE-E305-4DE1-8C9D-D5C46844B9D6}"/>
          </ac:spMkLst>
        </pc:spChg>
        <pc:spChg chg="mod">
          <ac:chgData name="Ana Roxin" userId="50161e37-d028-4def-85aa-13e742b03621" providerId="ADAL" clId="{AA20D607-6383-4828-B212-2006778CF51E}" dt="2020-06-11T10:42:41.076" v="239"/>
          <ac:spMkLst>
            <pc:docMk/>
            <pc:sldMk cId="3701403639" sldId="304"/>
            <ac:spMk id="4" creationId="{00000000-0000-0000-0000-000000000000}"/>
          </ac:spMkLst>
        </pc:spChg>
        <pc:spChg chg="add del mod">
          <ac:chgData name="Ana Roxin" userId="50161e37-d028-4def-85aa-13e742b03621" providerId="ADAL" clId="{AA20D607-6383-4828-B212-2006778CF51E}" dt="2020-06-11T10:42:41.076" v="239"/>
          <ac:spMkLst>
            <pc:docMk/>
            <pc:sldMk cId="3701403639" sldId="304"/>
            <ac:spMk id="5" creationId="{029E5370-8B92-4625-A60A-D773BDBBB263}"/>
          </ac:spMkLst>
        </pc:spChg>
        <pc:spChg chg="mod">
          <ac:chgData name="Ana Roxin" userId="50161e37-d028-4def-85aa-13e742b03621" providerId="ADAL" clId="{AA20D607-6383-4828-B212-2006778CF51E}" dt="2020-06-11T10:42:07.516" v="238" actId="1038"/>
          <ac:spMkLst>
            <pc:docMk/>
            <pc:sldMk cId="3701403639" sldId="304"/>
            <ac:spMk id="7" creationId="{00000000-0000-0000-0000-000000000000}"/>
          </ac:spMkLst>
        </pc:spChg>
        <pc:spChg chg="add del mod">
          <ac:chgData name="Ana Roxin" userId="50161e37-d028-4def-85aa-13e742b03621" providerId="ADAL" clId="{AA20D607-6383-4828-B212-2006778CF51E}" dt="2020-06-11T10:42:41.076" v="239"/>
          <ac:spMkLst>
            <pc:docMk/>
            <pc:sldMk cId="3701403639" sldId="304"/>
            <ac:spMk id="8" creationId="{434FF17B-C1DB-43E3-A57A-48CC2151B84D}"/>
          </ac:spMkLst>
        </pc:spChg>
        <pc:spChg chg="add mod">
          <ac:chgData name="Ana Roxin" userId="50161e37-d028-4def-85aa-13e742b03621" providerId="ADAL" clId="{AA20D607-6383-4828-B212-2006778CF51E}" dt="2020-06-11T10:50:27.719" v="1016" actId="20577"/>
          <ac:spMkLst>
            <pc:docMk/>
            <pc:sldMk cId="3701403639" sldId="304"/>
            <ac:spMk id="9" creationId="{A9E0CA22-3E31-49FA-BFE4-F2137123E95A}"/>
          </ac:spMkLst>
        </pc:spChg>
        <pc:graphicFrameChg chg="del">
          <ac:chgData name="Ana Roxin" userId="50161e37-d028-4def-85aa-13e742b03621" providerId="ADAL" clId="{AA20D607-6383-4828-B212-2006778CF51E}" dt="2020-06-11T10:40:58.908" v="222" actId="478"/>
          <ac:graphicFrameMkLst>
            <pc:docMk/>
            <pc:sldMk cId="3701403639" sldId="304"/>
            <ac:graphicFrameMk id="6" creationId="{00000000-0000-0000-0000-000000000000}"/>
          </ac:graphicFrameMkLst>
        </pc:graphicFrameChg>
      </pc:sldChg>
      <pc:sldChg chg="addSp delSp modSp add mod">
        <pc:chgData name="Ana Roxin" userId="50161e37-d028-4def-85aa-13e742b03621" providerId="ADAL" clId="{AA20D607-6383-4828-B212-2006778CF51E}" dt="2020-06-11T11:13:48.110" v="1420" actId="14100"/>
        <pc:sldMkLst>
          <pc:docMk/>
          <pc:sldMk cId="2323061517" sldId="305"/>
        </pc:sldMkLst>
        <pc:spChg chg="mod">
          <ac:chgData name="Ana Roxin" userId="50161e37-d028-4def-85aa-13e742b03621" providerId="ADAL" clId="{AA20D607-6383-4828-B212-2006778CF51E}" dt="2020-06-11T11:13:29.859" v="1418" actId="20577"/>
          <ac:spMkLst>
            <pc:docMk/>
            <pc:sldMk cId="2323061517" sldId="305"/>
            <ac:spMk id="2" creationId="{00000000-0000-0000-0000-000000000000}"/>
          </ac:spMkLst>
        </pc:spChg>
        <pc:spChg chg="add mod">
          <ac:chgData name="Ana Roxin" userId="50161e37-d028-4def-85aa-13e742b03621" providerId="ADAL" clId="{AA20D607-6383-4828-B212-2006778CF51E}" dt="2020-06-11T11:13:09.539" v="1412" actId="552"/>
          <ac:spMkLst>
            <pc:docMk/>
            <pc:sldMk cId="2323061517" sldId="305"/>
            <ac:spMk id="3" creationId="{D8B7FA01-1EA7-4573-A137-5B7E799C0F1D}"/>
          </ac:spMkLst>
        </pc:spChg>
        <pc:spChg chg="del mod">
          <ac:chgData name="Ana Roxin" userId="50161e37-d028-4def-85aa-13e742b03621" providerId="ADAL" clId="{AA20D607-6383-4828-B212-2006778CF51E}" dt="2020-06-11T10:56:41.707" v="1174" actId="478"/>
          <ac:spMkLst>
            <pc:docMk/>
            <pc:sldMk cId="2323061517" sldId="305"/>
            <ac:spMk id="4" creationId="{00000000-0000-0000-0000-000000000000}"/>
          </ac:spMkLst>
        </pc:spChg>
        <pc:spChg chg="add del mod">
          <ac:chgData name="Ana Roxin" userId="50161e37-d028-4def-85aa-13e742b03621" providerId="ADAL" clId="{AA20D607-6383-4828-B212-2006778CF51E}" dt="2020-06-11T11:05:14.089" v="1274"/>
          <ac:spMkLst>
            <pc:docMk/>
            <pc:sldMk cId="2323061517" sldId="305"/>
            <ac:spMk id="5" creationId="{ED158365-D946-4664-ADE0-177CB2974F5F}"/>
          </ac:spMkLst>
        </pc:spChg>
        <pc:spChg chg="add mod">
          <ac:chgData name="Ana Roxin" userId="50161e37-d028-4def-85aa-13e742b03621" providerId="ADAL" clId="{AA20D607-6383-4828-B212-2006778CF51E}" dt="2020-06-11T11:13:09.539" v="1412" actId="552"/>
          <ac:spMkLst>
            <pc:docMk/>
            <pc:sldMk cId="2323061517" sldId="305"/>
            <ac:spMk id="6" creationId="{65CF3FBB-5550-492D-B21F-14A1D8B35E0D}"/>
          </ac:spMkLst>
        </pc:spChg>
        <pc:spChg chg="add mod">
          <ac:chgData name="Ana Roxin" userId="50161e37-d028-4def-85aa-13e742b03621" providerId="ADAL" clId="{AA20D607-6383-4828-B212-2006778CF51E}" dt="2020-06-11T11:13:09.539" v="1412" actId="552"/>
          <ac:spMkLst>
            <pc:docMk/>
            <pc:sldMk cId="2323061517" sldId="305"/>
            <ac:spMk id="7" creationId="{AD6063D2-3E69-481D-8F13-5DCF2BCAA6AB}"/>
          </ac:spMkLst>
        </pc:spChg>
        <pc:spChg chg="add mod">
          <ac:chgData name="Ana Roxin" userId="50161e37-d028-4def-85aa-13e742b03621" providerId="ADAL" clId="{AA20D607-6383-4828-B212-2006778CF51E}" dt="2020-06-11T11:13:09.539" v="1412" actId="552"/>
          <ac:spMkLst>
            <pc:docMk/>
            <pc:sldMk cId="2323061517" sldId="305"/>
            <ac:spMk id="8" creationId="{71878380-F674-42D2-A2D0-36A9E2E3F6A3}"/>
          </ac:spMkLst>
        </pc:spChg>
        <pc:spChg chg="add mod">
          <ac:chgData name="Ana Roxin" userId="50161e37-d028-4def-85aa-13e742b03621" providerId="ADAL" clId="{AA20D607-6383-4828-B212-2006778CF51E}" dt="2020-06-11T11:13:09.539" v="1412" actId="552"/>
          <ac:spMkLst>
            <pc:docMk/>
            <pc:sldMk cId="2323061517" sldId="305"/>
            <ac:spMk id="9" creationId="{2CBCFB43-79C8-4EB9-97EC-1AF6A6A1728A}"/>
          </ac:spMkLst>
        </pc:spChg>
        <pc:spChg chg="add mod">
          <ac:chgData name="Ana Roxin" userId="50161e37-d028-4def-85aa-13e742b03621" providerId="ADAL" clId="{AA20D607-6383-4828-B212-2006778CF51E}" dt="2020-06-11T11:13:09.539" v="1412" actId="552"/>
          <ac:spMkLst>
            <pc:docMk/>
            <pc:sldMk cId="2323061517" sldId="305"/>
            <ac:spMk id="10" creationId="{A97DBEE0-839C-4083-99D6-7FBE01EC61F4}"/>
          </ac:spMkLst>
        </pc:spChg>
        <pc:spChg chg="add mod">
          <ac:chgData name="Ana Roxin" userId="50161e37-d028-4def-85aa-13e742b03621" providerId="ADAL" clId="{AA20D607-6383-4828-B212-2006778CF51E}" dt="2020-06-11T11:13:09.539" v="1412" actId="552"/>
          <ac:spMkLst>
            <pc:docMk/>
            <pc:sldMk cId="2323061517" sldId="305"/>
            <ac:spMk id="11" creationId="{5B7BFAB5-AD75-4177-91F9-C0381B42888F}"/>
          </ac:spMkLst>
        </pc:spChg>
        <pc:spChg chg="add mod">
          <ac:chgData name="Ana Roxin" userId="50161e37-d028-4def-85aa-13e742b03621" providerId="ADAL" clId="{AA20D607-6383-4828-B212-2006778CF51E}" dt="2020-06-11T11:13:09.539" v="1412" actId="552"/>
          <ac:spMkLst>
            <pc:docMk/>
            <pc:sldMk cId="2323061517" sldId="305"/>
            <ac:spMk id="12" creationId="{16002F66-4AB9-4CD6-AFEA-8D528271198B}"/>
          </ac:spMkLst>
        </pc:spChg>
        <pc:spChg chg="add mod">
          <ac:chgData name="Ana Roxin" userId="50161e37-d028-4def-85aa-13e742b03621" providerId="ADAL" clId="{AA20D607-6383-4828-B212-2006778CF51E}" dt="2020-06-11T11:13:09.539" v="1412" actId="552"/>
          <ac:spMkLst>
            <pc:docMk/>
            <pc:sldMk cId="2323061517" sldId="305"/>
            <ac:spMk id="14" creationId="{B57748D6-5BE5-4AE1-BEC9-48073D4B27F0}"/>
          </ac:spMkLst>
        </pc:spChg>
        <pc:spChg chg="add mod">
          <ac:chgData name="Ana Roxin" userId="50161e37-d028-4def-85aa-13e742b03621" providerId="ADAL" clId="{AA20D607-6383-4828-B212-2006778CF51E}" dt="2020-06-11T11:13:09.539" v="1412" actId="552"/>
          <ac:spMkLst>
            <pc:docMk/>
            <pc:sldMk cId="2323061517" sldId="305"/>
            <ac:spMk id="15" creationId="{4D029737-B89C-4D3A-A9A8-CA148109226D}"/>
          </ac:spMkLst>
        </pc:spChg>
        <pc:spChg chg="add mod">
          <ac:chgData name="Ana Roxin" userId="50161e37-d028-4def-85aa-13e742b03621" providerId="ADAL" clId="{AA20D607-6383-4828-B212-2006778CF51E}" dt="2020-06-11T11:13:09.539" v="1412" actId="552"/>
          <ac:spMkLst>
            <pc:docMk/>
            <pc:sldMk cId="2323061517" sldId="305"/>
            <ac:spMk id="16" creationId="{0BC781A3-DF51-47B9-A3AB-DEB5A42166B6}"/>
          </ac:spMkLst>
        </pc:spChg>
        <pc:spChg chg="add mod">
          <ac:chgData name="Ana Roxin" userId="50161e37-d028-4def-85aa-13e742b03621" providerId="ADAL" clId="{AA20D607-6383-4828-B212-2006778CF51E}" dt="2020-06-11T11:13:09.539" v="1412" actId="552"/>
          <ac:spMkLst>
            <pc:docMk/>
            <pc:sldMk cId="2323061517" sldId="305"/>
            <ac:spMk id="17" creationId="{CB6C8C72-4052-424C-917F-18AD134BC22F}"/>
          </ac:spMkLst>
        </pc:spChg>
        <pc:spChg chg="add mod">
          <ac:chgData name="Ana Roxin" userId="50161e37-d028-4def-85aa-13e742b03621" providerId="ADAL" clId="{AA20D607-6383-4828-B212-2006778CF51E}" dt="2020-06-11T11:13:09.539" v="1412" actId="552"/>
          <ac:spMkLst>
            <pc:docMk/>
            <pc:sldMk cId="2323061517" sldId="305"/>
            <ac:spMk id="18" creationId="{762676F8-578A-4F3B-AEBD-106D87F50BD9}"/>
          </ac:spMkLst>
        </pc:spChg>
        <pc:spChg chg="add mod">
          <ac:chgData name="Ana Roxin" userId="50161e37-d028-4def-85aa-13e742b03621" providerId="ADAL" clId="{AA20D607-6383-4828-B212-2006778CF51E}" dt="2020-06-11T11:13:09.539" v="1412" actId="552"/>
          <ac:spMkLst>
            <pc:docMk/>
            <pc:sldMk cId="2323061517" sldId="305"/>
            <ac:spMk id="19" creationId="{14D06656-AEB6-489D-97A7-2B0123B89814}"/>
          </ac:spMkLst>
        </pc:spChg>
        <pc:spChg chg="add mod">
          <ac:chgData name="Ana Roxin" userId="50161e37-d028-4def-85aa-13e742b03621" providerId="ADAL" clId="{AA20D607-6383-4828-B212-2006778CF51E}" dt="2020-06-11T11:13:09.539" v="1412" actId="552"/>
          <ac:spMkLst>
            <pc:docMk/>
            <pc:sldMk cId="2323061517" sldId="305"/>
            <ac:spMk id="20" creationId="{8CCF3502-8118-4E98-8D82-4728670C7078}"/>
          </ac:spMkLst>
        </pc:spChg>
        <pc:spChg chg="add mod">
          <ac:chgData name="Ana Roxin" userId="50161e37-d028-4def-85aa-13e742b03621" providerId="ADAL" clId="{AA20D607-6383-4828-B212-2006778CF51E}" dt="2020-06-11T11:13:09.539" v="1412" actId="552"/>
          <ac:spMkLst>
            <pc:docMk/>
            <pc:sldMk cId="2323061517" sldId="305"/>
            <ac:spMk id="21" creationId="{DC183F47-7E83-4C59-AF00-0D5547F53CC6}"/>
          </ac:spMkLst>
        </pc:spChg>
        <pc:spChg chg="add mod">
          <ac:chgData name="Ana Roxin" userId="50161e37-d028-4def-85aa-13e742b03621" providerId="ADAL" clId="{AA20D607-6383-4828-B212-2006778CF51E}" dt="2020-06-11T11:13:09.539" v="1412" actId="552"/>
          <ac:spMkLst>
            <pc:docMk/>
            <pc:sldMk cId="2323061517" sldId="305"/>
            <ac:spMk id="22" creationId="{20F49DD5-1493-47BF-9D88-30E9108FEE8E}"/>
          </ac:spMkLst>
        </pc:spChg>
        <pc:spChg chg="add mod">
          <ac:chgData name="Ana Roxin" userId="50161e37-d028-4def-85aa-13e742b03621" providerId="ADAL" clId="{AA20D607-6383-4828-B212-2006778CF51E}" dt="2020-06-11T11:13:09.539" v="1412" actId="552"/>
          <ac:spMkLst>
            <pc:docMk/>
            <pc:sldMk cId="2323061517" sldId="305"/>
            <ac:spMk id="23" creationId="{5C7B525F-DF89-4536-A950-6D496CED11EF}"/>
          </ac:spMkLst>
        </pc:spChg>
        <pc:spChg chg="add mod">
          <ac:chgData name="Ana Roxin" userId="50161e37-d028-4def-85aa-13e742b03621" providerId="ADAL" clId="{AA20D607-6383-4828-B212-2006778CF51E}" dt="2020-06-11T11:13:09.539" v="1412" actId="552"/>
          <ac:spMkLst>
            <pc:docMk/>
            <pc:sldMk cId="2323061517" sldId="305"/>
            <ac:spMk id="24" creationId="{52F8A1B6-DE02-4E56-AE16-5A61DC1335A7}"/>
          </ac:spMkLst>
        </pc:spChg>
        <pc:spChg chg="add mod">
          <ac:chgData name="Ana Roxin" userId="50161e37-d028-4def-85aa-13e742b03621" providerId="ADAL" clId="{AA20D607-6383-4828-B212-2006778CF51E}" dt="2020-06-11T11:13:09.539" v="1412" actId="552"/>
          <ac:spMkLst>
            <pc:docMk/>
            <pc:sldMk cId="2323061517" sldId="305"/>
            <ac:spMk id="25" creationId="{3D55FDB3-F7F0-4A38-A18A-88EE115E4FCE}"/>
          </ac:spMkLst>
        </pc:spChg>
        <pc:spChg chg="add mod">
          <ac:chgData name="Ana Roxin" userId="50161e37-d028-4def-85aa-13e742b03621" providerId="ADAL" clId="{AA20D607-6383-4828-B212-2006778CF51E}" dt="2020-06-11T11:13:09.539" v="1412" actId="552"/>
          <ac:spMkLst>
            <pc:docMk/>
            <pc:sldMk cId="2323061517" sldId="305"/>
            <ac:spMk id="26" creationId="{E64220AA-F84A-4977-91A4-3BA420F454D2}"/>
          </ac:spMkLst>
        </pc:spChg>
        <pc:spChg chg="add mod">
          <ac:chgData name="Ana Roxin" userId="50161e37-d028-4def-85aa-13e742b03621" providerId="ADAL" clId="{AA20D607-6383-4828-B212-2006778CF51E}" dt="2020-06-11T11:13:09.539" v="1412" actId="552"/>
          <ac:spMkLst>
            <pc:docMk/>
            <pc:sldMk cId="2323061517" sldId="305"/>
            <ac:spMk id="27" creationId="{CD78E0C5-8E8F-460F-8A70-EDB1E64D1F9A}"/>
          </ac:spMkLst>
        </pc:spChg>
        <pc:spChg chg="add mod">
          <ac:chgData name="Ana Roxin" userId="50161e37-d028-4def-85aa-13e742b03621" providerId="ADAL" clId="{AA20D607-6383-4828-B212-2006778CF51E}" dt="2020-06-11T11:13:09.539" v="1412" actId="552"/>
          <ac:spMkLst>
            <pc:docMk/>
            <pc:sldMk cId="2323061517" sldId="305"/>
            <ac:spMk id="28" creationId="{2A1B8AAE-D1FF-42DE-BEA5-9EA5AFA9A981}"/>
          </ac:spMkLst>
        </pc:spChg>
        <pc:spChg chg="add mod">
          <ac:chgData name="Ana Roxin" userId="50161e37-d028-4def-85aa-13e742b03621" providerId="ADAL" clId="{AA20D607-6383-4828-B212-2006778CF51E}" dt="2020-06-11T11:13:09.539" v="1412" actId="552"/>
          <ac:spMkLst>
            <pc:docMk/>
            <pc:sldMk cId="2323061517" sldId="305"/>
            <ac:spMk id="29" creationId="{94F20DC4-9A01-4021-A192-C25A6B71E473}"/>
          </ac:spMkLst>
        </pc:spChg>
        <pc:spChg chg="add mod">
          <ac:chgData name="Ana Roxin" userId="50161e37-d028-4def-85aa-13e742b03621" providerId="ADAL" clId="{AA20D607-6383-4828-B212-2006778CF51E}" dt="2020-06-11T11:13:09.539" v="1412" actId="552"/>
          <ac:spMkLst>
            <pc:docMk/>
            <pc:sldMk cId="2323061517" sldId="305"/>
            <ac:spMk id="30" creationId="{072DF8AE-7115-4F30-BEDB-44C044145840}"/>
          </ac:spMkLst>
        </pc:spChg>
        <pc:spChg chg="add mod">
          <ac:chgData name="Ana Roxin" userId="50161e37-d028-4def-85aa-13e742b03621" providerId="ADAL" clId="{AA20D607-6383-4828-B212-2006778CF51E}" dt="2020-06-11T11:13:09.539" v="1412" actId="552"/>
          <ac:spMkLst>
            <pc:docMk/>
            <pc:sldMk cId="2323061517" sldId="305"/>
            <ac:spMk id="31" creationId="{DDB10788-AD92-4BA8-98EA-39C936DFAE28}"/>
          </ac:spMkLst>
        </pc:spChg>
        <pc:spChg chg="add mod">
          <ac:chgData name="Ana Roxin" userId="50161e37-d028-4def-85aa-13e742b03621" providerId="ADAL" clId="{AA20D607-6383-4828-B212-2006778CF51E}" dt="2020-06-11T11:13:09.539" v="1412" actId="552"/>
          <ac:spMkLst>
            <pc:docMk/>
            <pc:sldMk cId="2323061517" sldId="305"/>
            <ac:spMk id="32" creationId="{9ADFF62A-E953-44AE-BB14-009412C8642E}"/>
          </ac:spMkLst>
        </pc:spChg>
        <pc:spChg chg="add mod">
          <ac:chgData name="Ana Roxin" userId="50161e37-d028-4def-85aa-13e742b03621" providerId="ADAL" clId="{AA20D607-6383-4828-B212-2006778CF51E}" dt="2020-06-11T11:13:09.539" v="1412" actId="552"/>
          <ac:spMkLst>
            <pc:docMk/>
            <pc:sldMk cId="2323061517" sldId="305"/>
            <ac:spMk id="33" creationId="{9BB03B6F-FA2E-4709-8BE8-FFDDC6674FF9}"/>
          </ac:spMkLst>
        </pc:spChg>
        <pc:spChg chg="add mod">
          <ac:chgData name="Ana Roxin" userId="50161e37-d028-4def-85aa-13e742b03621" providerId="ADAL" clId="{AA20D607-6383-4828-B212-2006778CF51E}" dt="2020-06-11T11:13:09.539" v="1412" actId="552"/>
          <ac:spMkLst>
            <pc:docMk/>
            <pc:sldMk cId="2323061517" sldId="305"/>
            <ac:spMk id="34" creationId="{1703C01D-FA4C-42F6-8906-9DF711977FA2}"/>
          </ac:spMkLst>
        </pc:spChg>
        <pc:spChg chg="add mod">
          <ac:chgData name="Ana Roxin" userId="50161e37-d028-4def-85aa-13e742b03621" providerId="ADAL" clId="{AA20D607-6383-4828-B212-2006778CF51E}" dt="2020-06-11T11:13:09.539" v="1412" actId="552"/>
          <ac:spMkLst>
            <pc:docMk/>
            <pc:sldMk cId="2323061517" sldId="305"/>
            <ac:spMk id="35" creationId="{9CBEB556-5791-47D2-B2E3-34D0BE707C43}"/>
          </ac:spMkLst>
        </pc:spChg>
        <pc:spChg chg="add mod">
          <ac:chgData name="Ana Roxin" userId="50161e37-d028-4def-85aa-13e742b03621" providerId="ADAL" clId="{AA20D607-6383-4828-B212-2006778CF51E}" dt="2020-06-11T11:13:09.539" v="1412" actId="552"/>
          <ac:spMkLst>
            <pc:docMk/>
            <pc:sldMk cId="2323061517" sldId="305"/>
            <ac:spMk id="36" creationId="{CCC2E304-5BED-4E44-B052-CB138578D3E9}"/>
          </ac:spMkLst>
        </pc:spChg>
        <pc:spChg chg="add mod">
          <ac:chgData name="Ana Roxin" userId="50161e37-d028-4def-85aa-13e742b03621" providerId="ADAL" clId="{AA20D607-6383-4828-B212-2006778CF51E}" dt="2020-06-11T11:13:09.539" v="1412" actId="552"/>
          <ac:spMkLst>
            <pc:docMk/>
            <pc:sldMk cId="2323061517" sldId="305"/>
            <ac:spMk id="37" creationId="{32D41FE3-DF1F-4114-B9F9-47FBAD7B03F8}"/>
          </ac:spMkLst>
        </pc:spChg>
        <pc:spChg chg="add mod ord">
          <ac:chgData name="Ana Roxin" userId="50161e37-d028-4def-85aa-13e742b03621" providerId="ADAL" clId="{AA20D607-6383-4828-B212-2006778CF51E}" dt="2020-06-11T11:13:09.539" v="1412" actId="552"/>
          <ac:spMkLst>
            <pc:docMk/>
            <pc:sldMk cId="2323061517" sldId="305"/>
            <ac:spMk id="39" creationId="{D966A78B-E4DA-452A-8364-9EB2F26CBCE4}"/>
          </ac:spMkLst>
        </pc:spChg>
        <pc:spChg chg="add mod ord">
          <ac:chgData name="Ana Roxin" userId="50161e37-d028-4def-85aa-13e742b03621" providerId="ADAL" clId="{AA20D607-6383-4828-B212-2006778CF51E}" dt="2020-06-11T11:13:48.110" v="1420" actId="14100"/>
          <ac:spMkLst>
            <pc:docMk/>
            <pc:sldMk cId="2323061517" sldId="305"/>
            <ac:spMk id="41" creationId="{97BB7184-86AD-453A-B726-A7FA60F536D6}"/>
          </ac:spMkLst>
        </pc:spChg>
        <pc:spChg chg="add mod ord">
          <ac:chgData name="Ana Roxin" userId="50161e37-d028-4def-85aa-13e742b03621" providerId="ADAL" clId="{AA20D607-6383-4828-B212-2006778CF51E}" dt="2020-06-11T11:13:42.173" v="1419" actId="14100"/>
          <ac:spMkLst>
            <pc:docMk/>
            <pc:sldMk cId="2323061517" sldId="305"/>
            <ac:spMk id="43" creationId="{E698ECE2-8702-4E9B-9236-46F7E82E79CD}"/>
          </ac:spMkLst>
        </pc:spChg>
        <pc:spChg chg="add mod ord">
          <ac:chgData name="Ana Roxin" userId="50161e37-d028-4def-85aa-13e742b03621" providerId="ADAL" clId="{AA20D607-6383-4828-B212-2006778CF51E}" dt="2020-06-11T11:13:09.539" v="1412" actId="552"/>
          <ac:spMkLst>
            <pc:docMk/>
            <pc:sldMk cId="2323061517" sldId="305"/>
            <ac:spMk id="45" creationId="{9C31ACD6-AFCF-41B3-9AF4-212BCF464348}"/>
          </ac:spMkLst>
        </pc:spChg>
        <pc:grpChg chg="add mod">
          <ac:chgData name="Ana Roxin" userId="50161e37-d028-4def-85aa-13e742b03621" providerId="ADAL" clId="{AA20D607-6383-4828-B212-2006778CF51E}" dt="2020-06-11T11:13:09.539" v="1412" actId="552"/>
          <ac:grpSpMkLst>
            <pc:docMk/>
            <pc:sldMk cId="2323061517" sldId="305"/>
            <ac:grpSpMk id="38" creationId="{82CAA592-F132-44CE-BD35-D5DD6B5929DC}"/>
          </ac:grpSpMkLst>
        </pc:grpChg>
        <pc:grpChg chg="add mod">
          <ac:chgData name="Ana Roxin" userId="50161e37-d028-4def-85aa-13e742b03621" providerId="ADAL" clId="{AA20D607-6383-4828-B212-2006778CF51E}" dt="2020-06-11T11:13:09.539" v="1412" actId="552"/>
          <ac:grpSpMkLst>
            <pc:docMk/>
            <pc:sldMk cId="2323061517" sldId="305"/>
            <ac:grpSpMk id="40" creationId="{028725BB-3D1F-4AA6-B31A-7688531FA37C}"/>
          </ac:grpSpMkLst>
        </pc:grpChg>
        <pc:grpChg chg="add mod">
          <ac:chgData name="Ana Roxin" userId="50161e37-d028-4def-85aa-13e742b03621" providerId="ADAL" clId="{AA20D607-6383-4828-B212-2006778CF51E}" dt="2020-06-11T11:13:12.147" v="1413" actId="465"/>
          <ac:grpSpMkLst>
            <pc:docMk/>
            <pc:sldMk cId="2323061517" sldId="305"/>
            <ac:grpSpMk id="42" creationId="{EC34CCAD-F2C5-408A-8F1B-924579FED71D}"/>
          </ac:grpSpMkLst>
        </pc:grpChg>
        <pc:grpChg chg="add mod">
          <ac:chgData name="Ana Roxin" userId="50161e37-d028-4def-85aa-13e742b03621" providerId="ADAL" clId="{AA20D607-6383-4828-B212-2006778CF51E}" dt="2020-06-11T11:13:09.539" v="1412" actId="552"/>
          <ac:grpSpMkLst>
            <pc:docMk/>
            <pc:sldMk cId="2323061517" sldId="305"/>
            <ac:grpSpMk id="44" creationId="{DF870D36-4F75-443A-AF9F-3DD03A2A9D4A}"/>
          </ac:grpSpMkLst>
        </pc:grpChg>
        <pc:grpChg chg="add mod">
          <ac:chgData name="Ana Roxin" userId="50161e37-d028-4def-85aa-13e742b03621" providerId="ADAL" clId="{AA20D607-6383-4828-B212-2006778CF51E}" dt="2020-06-11T11:13:12.147" v="1413" actId="465"/>
          <ac:grpSpMkLst>
            <pc:docMk/>
            <pc:sldMk cId="2323061517" sldId="305"/>
            <ac:grpSpMk id="46" creationId="{31134ECD-B715-4441-AB19-34A25FDA98B0}"/>
          </ac:grpSpMkLst>
        </pc:grpChg>
        <pc:graphicFrameChg chg="del">
          <ac:chgData name="Ana Roxin" userId="50161e37-d028-4def-85aa-13e742b03621" providerId="ADAL" clId="{AA20D607-6383-4828-B212-2006778CF51E}" dt="2020-06-11T10:50:58.069" v="1020" actId="478"/>
          <ac:graphicFrameMkLst>
            <pc:docMk/>
            <pc:sldMk cId="2323061517" sldId="305"/>
            <ac:graphicFrameMk id="13" creationId="{00000000-0000-0000-0000-000000000000}"/>
          </ac:graphicFrameMkLst>
        </pc:graphicFrameChg>
      </pc:sldChg>
      <pc:sldChg chg="addSp delSp modSp add mod">
        <pc:chgData name="Ana Roxin" userId="50161e37-d028-4def-85aa-13e742b03621" providerId="ADAL" clId="{AA20D607-6383-4828-B212-2006778CF51E}" dt="2020-06-11T11:04:09.701" v="1268" actId="20577"/>
        <pc:sldMkLst>
          <pc:docMk/>
          <pc:sldMk cId="3558261628" sldId="306"/>
        </pc:sldMkLst>
        <pc:spChg chg="mod">
          <ac:chgData name="Ana Roxin" userId="50161e37-d028-4def-85aa-13e742b03621" providerId="ADAL" clId="{AA20D607-6383-4828-B212-2006778CF51E}" dt="2020-06-11T11:01:14.956" v="1215"/>
          <ac:spMkLst>
            <pc:docMk/>
            <pc:sldMk cId="3558261628" sldId="306"/>
            <ac:spMk id="2" creationId="{00000000-0000-0000-0000-000000000000}"/>
          </ac:spMkLst>
        </pc:spChg>
        <pc:spChg chg="mod">
          <ac:chgData name="Ana Roxin" userId="50161e37-d028-4def-85aa-13e742b03621" providerId="ADAL" clId="{AA20D607-6383-4828-B212-2006778CF51E}" dt="2020-06-11T11:01:14.956" v="1215"/>
          <ac:spMkLst>
            <pc:docMk/>
            <pc:sldMk cId="3558261628" sldId="306"/>
            <ac:spMk id="3" creationId="{00000000-0000-0000-0000-000000000000}"/>
          </ac:spMkLst>
        </pc:spChg>
        <pc:spChg chg="add del mod">
          <ac:chgData name="Ana Roxin" userId="50161e37-d028-4def-85aa-13e742b03621" providerId="ADAL" clId="{AA20D607-6383-4828-B212-2006778CF51E}" dt="2020-06-11T11:01:14.956" v="1215"/>
          <ac:spMkLst>
            <pc:docMk/>
            <pc:sldMk cId="3558261628" sldId="306"/>
            <ac:spMk id="4" creationId="{AF97B3BB-09EC-457E-9D95-78039A1755A5}"/>
          </ac:spMkLst>
        </pc:spChg>
        <pc:spChg chg="mod">
          <ac:chgData name="Ana Roxin" userId="50161e37-d028-4def-85aa-13e742b03621" providerId="ADAL" clId="{AA20D607-6383-4828-B212-2006778CF51E}" dt="2020-06-11T11:03:57.410" v="1264" actId="14100"/>
          <ac:spMkLst>
            <pc:docMk/>
            <pc:sldMk cId="3558261628" sldId="306"/>
            <ac:spMk id="5" creationId="{00000000-0000-0000-0000-000000000000}"/>
          </ac:spMkLst>
        </pc:spChg>
        <pc:spChg chg="mod topLvl">
          <ac:chgData name="Ana Roxin" userId="50161e37-d028-4def-85aa-13e742b03621" providerId="ADAL" clId="{AA20D607-6383-4828-B212-2006778CF51E}" dt="2020-06-11T11:03:36.361" v="1257" actId="208"/>
          <ac:spMkLst>
            <pc:docMk/>
            <pc:sldMk cId="3558261628" sldId="306"/>
            <ac:spMk id="7" creationId="{00000000-0000-0000-0000-000000000000}"/>
          </ac:spMkLst>
        </pc:spChg>
        <pc:spChg chg="mod">
          <ac:chgData name="Ana Roxin" userId="50161e37-d028-4def-85aa-13e742b03621" providerId="ADAL" clId="{AA20D607-6383-4828-B212-2006778CF51E}" dt="2020-06-11T11:03:46.042" v="1260" actId="207"/>
          <ac:spMkLst>
            <pc:docMk/>
            <pc:sldMk cId="3558261628" sldId="306"/>
            <ac:spMk id="9" creationId="{00000000-0000-0000-0000-000000000000}"/>
          </ac:spMkLst>
        </pc:spChg>
        <pc:spChg chg="add del mod">
          <ac:chgData name="Ana Roxin" userId="50161e37-d028-4def-85aa-13e742b03621" providerId="ADAL" clId="{AA20D607-6383-4828-B212-2006778CF51E}" dt="2020-06-11T11:01:14.956" v="1215"/>
          <ac:spMkLst>
            <pc:docMk/>
            <pc:sldMk cId="3558261628" sldId="306"/>
            <ac:spMk id="10" creationId="{7526158D-DD16-46EA-B468-D84CAE89896A}"/>
          </ac:spMkLst>
        </pc:spChg>
        <pc:spChg chg="add mod ord">
          <ac:chgData name="Ana Roxin" userId="50161e37-d028-4def-85aa-13e742b03621" providerId="ADAL" clId="{AA20D607-6383-4828-B212-2006778CF51E}" dt="2020-06-11T11:04:09.701" v="1268" actId="20577"/>
          <ac:spMkLst>
            <pc:docMk/>
            <pc:sldMk cId="3558261628" sldId="306"/>
            <ac:spMk id="12" creationId="{D5919872-43D4-496E-8C8B-08B9C74787CC}"/>
          </ac:spMkLst>
        </pc:spChg>
        <pc:spChg chg="mod">
          <ac:chgData name="Ana Roxin" userId="50161e37-d028-4def-85aa-13e742b03621" providerId="ADAL" clId="{AA20D607-6383-4828-B212-2006778CF51E}" dt="2020-06-11T11:02:29.531" v="1240" actId="1035"/>
          <ac:spMkLst>
            <pc:docMk/>
            <pc:sldMk cId="3558261628" sldId="306"/>
            <ac:spMk id="16" creationId="{00000000-0000-0000-0000-000000000000}"/>
          </ac:spMkLst>
        </pc:spChg>
        <pc:spChg chg="mod">
          <ac:chgData name="Ana Roxin" userId="50161e37-d028-4def-85aa-13e742b03621" providerId="ADAL" clId="{AA20D607-6383-4828-B212-2006778CF51E}" dt="2020-06-11T11:02:29.531" v="1240" actId="1035"/>
          <ac:spMkLst>
            <pc:docMk/>
            <pc:sldMk cId="3558261628" sldId="306"/>
            <ac:spMk id="17" creationId="{00000000-0000-0000-0000-000000000000}"/>
          </ac:spMkLst>
        </pc:spChg>
        <pc:spChg chg="mod">
          <ac:chgData name="Ana Roxin" userId="50161e37-d028-4def-85aa-13e742b03621" providerId="ADAL" clId="{AA20D607-6383-4828-B212-2006778CF51E}" dt="2020-06-11T11:02:29.531" v="1240" actId="1035"/>
          <ac:spMkLst>
            <pc:docMk/>
            <pc:sldMk cId="3558261628" sldId="306"/>
            <ac:spMk id="18" creationId="{00000000-0000-0000-0000-000000000000}"/>
          </ac:spMkLst>
        </pc:spChg>
        <pc:spChg chg="del mod">
          <ac:chgData name="Ana Roxin" userId="50161e37-d028-4def-85aa-13e742b03621" providerId="ADAL" clId="{AA20D607-6383-4828-B212-2006778CF51E}" dt="2020-06-11T11:01:21.164" v="1217" actId="478"/>
          <ac:spMkLst>
            <pc:docMk/>
            <pc:sldMk cId="3558261628" sldId="306"/>
            <ac:spMk id="19" creationId="{00000000-0000-0000-0000-000000000000}"/>
          </ac:spMkLst>
        </pc:spChg>
        <pc:spChg chg="mod">
          <ac:chgData name="Ana Roxin" userId="50161e37-d028-4def-85aa-13e742b03621" providerId="ADAL" clId="{AA20D607-6383-4828-B212-2006778CF51E}" dt="2020-06-11T11:02:29.531" v="1240" actId="1035"/>
          <ac:spMkLst>
            <pc:docMk/>
            <pc:sldMk cId="3558261628" sldId="306"/>
            <ac:spMk id="20" creationId="{00000000-0000-0000-0000-000000000000}"/>
          </ac:spMkLst>
        </pc:spChg>
        <pc:spChg chg="del">
          <ac:chgData name="Ana Roxin" userId="50161e37-d028-4def-85aa-13e742b03621" providerId="ADAL" clId="{AA20D607-6383-4828-B212-2006778CF51E}" dt="2020-06-11T11:03:17.691" v="1255" actId="478"/>
          <ac:spMkLst>
            <pc:docMk/>
            <pc:sldMk cId="3558261628" sldId="306"/>
            <ac:spMk id="24" creationId="{00000000-0000-0000-0000-000000000000}"/>
          </ac:spMkLst>
        </pc:spChg>
        <pc:spChg chg="mod">
          <ac:chgData name="Ana Roxin" userId="50161e37-d028-4def-85aa-13e742b03621" providerId="ADAL" clId="{AA20D607-6383-4828-B212-2006778CF51E}" dt="2020-06-11T11:03:11.019" v="1254" actId="20577"/>
          <ac:spMkLst>
            <pc:docMk/>
            <pc:sldMk cId="3558261628" sldId="306"/>
            <ac:spMk id="25" creationId="{00000000-0000-0000-0000-000000000000}"/>
          </ac:spMkLst>
        </pc:spChg>
        <pc:grpChg chg="del mod">
          <ac:chgData name="Ana Roxin" userId="50161e37-d028-4def-85aa-13e742b03621" providerId="ADAL" clId="{AA20D607-6383-4828-B212-2006778CF51E}" dt="2020-06-11T11:02:33.436" v="1241" actId="478"/>
          <ac:grpSpMkLst>
            <pc:docMk/>
            <pc:sldMk cId="3558261628" sldId="306"/>
            <ac:grpSpMk id="8" creationId="{00000000-0000-0000-0000-000000000000}"/>
          </ac:grpSpMkLst>
        </pc:grpChg>
        <pc:graphicFrameChg chg="del topLvl">
          <ac:chgData name="Ana Roxin" userId="50161e37-d028-4def-85aa-13e742b03621" providerId="ADAL" clId="{AA20D607-6383-4828-B212-2006778CF51E}" dt="2020-06-11T11:02:33.436" v="1241" actId="478"/>
          <ac:graphicFrameMkLst>
            <pc:docMk/>
            <pc:sldMk cId="3558261628" sldId="306"/>
            <ac:graphicFrameMk id="6" creationId="{00000000-0000-0000-0000-000000000000}"/>
          </ac:graphicFrameMkLst>
        </pc:graphicFrameChg>
        <pc:picChg chg="add mod">
          <ac:chgData name="Ana Roxin" userId="50161e37-d028-4def-85aa-13e742b03621" providerId="ADAL" clId="{AA20D607-6383-4828-B212-2006778CF51E}" dt="2020-06-11T11:03:40.182" v="1258" actId="208"/>
          <ac:picMkLst>
            <pc:docMk/>
            <pc:sldMk cId="3558261628" sldId="306"/>
            <ac:picMk id="15" creationId="{581ED8FB-8426-4D47-901C-BA2C13906274}"/>
          </ac:picMkLst>
        </pc:picChg>
        <pc:picChg chg="mod">
          <ac:chgData name="Ana Roxin" userId="50161e37-d028-4def-85aa-13e742b03621" providerId="ADAL" clId="{AA20D607-6383-4828-B212-2006778CF51E}" dt="2020-06-11T11:02:29.531" v="1240" actId="1035"/>
          <ac:picMkLst>
            <pc:docMk/>
            <pc:sldMk cId="3558261628" sldId="306"/>
            <ac:picMk id="31" creationId="{00000000-0000-0000-0000-000000000000}"/>
          </ac:picMkLst>
        </pc:picChg>
        <pc:picChg chg="mod">
          <ac:chgData name="Ana Roxin" userId="50161e37-d028-4def-85aa-13e742b03621" providerId="ADAL" clId="{AA20D607-6383-4828-B212-2006778CF51E}" dt="2020-06-11T11:02:29.531" v="1240" actId="1035"/>
          <ac:picMkLst>
            <pc:docMk/>
            <pc:sldMk cId="3558261628" sldId="306"/>
            <ac:picMk id="32" creationId="{00000000-0000-0000-0000-000000000000}"/>
          </ac:picMkLst>
        </pc:picChg>
        <pc:cxnChg chg="mod">
          <ac:chgData name="Ana Roxin" userId="50161e37-d028-4def-85aa-13e742b03621" providerId="ADAL" clId="{AA20D607-6383-4828-B212-2006778CF51E}" dt="2020-06-11T11:04:01.896" v="1265" actId="13822"/>
          <ac:cxnSpMkLst>
            <pc:docMk/>
            <pc:sldMk cId="3558261628" sldId="306"/>
            <ac:cxnSpMk id="11" creationId="{00000000-0000-0000-0000-000000000000}"/>
          </ac:cxnSpMkLst>
        </pc:cxnChg>
        <pc:cxnChg chg="mod">
          <ac:chgData name="Ana Roxin" userId="50161e37-d028-4def-85aa-13e742b03621" providerId="ADAL" clId="{AA20D607-6383-4828-B212-2006778CF51E}" dt="2020-06-11T11:04:01.896" v="1265" actId="13822"/>
          <ac:cxnSpMkLst>
            <pc:docMk/>
            <pc:sldMk cId="3558261628" sldId="306"/>
            <ac:cxnSpMk id="13" creationId="{00000000-0000-0000-0000-000000000000}"/>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6117D4-A5CE-45D6-8C72-4788283337BC}" type="datetimeFigureOut">
              <a:rPr lang="fr-FR" smtClean="0"/>
              <a:t>17/06/2020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751F0E-15A4-47D8-8570-F4CB553A9EEB}" type="slidenum">
              <a:rPr lang="fr-FR" smtClean="0"/>
              <a:t>‹#›</a:t>
            </a:fld>
            <a:endParaRPr lang="fr-FR"/>
          </a:p>
        </p:txBody>
      </p:sp>
    </p:spTree>
    <p:extLst>
      <p:ext uri="{BB962C8B-B14F-4D97-AF65-F5344CB8AC3E}">
        <p14:creationId xmlns:p14="http://schemas.microsoft.com/office/powerpoint/2010/main" val="4002980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751F0E-15A4-47D8-8570-F4CB553A9EEB}" type="slidenum">
              <a:rPr lang="fr-FR" smtClean="0"/>
              <a:t>1</a:t>
            </a:fld>
            <a:endParaRPr lang="fr-FR" dirty="0"/>
          </a:p>
        </p:txBody>
      </p:sp>
    </p:spTree>
    <p:extLst>
      <p:ext uri="{BB962C8B-B14F-4D97-AF65-F5344CB8AC3E}">
        <p14:creationId xmlns:p14="http://schemas.microsoft.com/office/powerpoint/2010/main" val="8680831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751F0E-15A4-47D8-8570-F4CB553A9EEB}" type="slidenum">
              <a:rPr lang="fr-FR" smtClean="0"/>
              <a:t>10</a:t>
            </a:fld>
            <a:endParaRPr lang="fr-FR"/>
          </a:p>
        </p:txBody>
      </p:sp>
    </p:spTree>
    <p:extLst>
      <p:ext uri="{BB962C8B-B14F-4D97-AF65-F5344CB8AC3E}">
        <p14:creationId xmlns:p14="http://schemas.microsoft.com/office/powerpoint/2010/main" val="23359221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751F0E-15A4-47D8-8570-F4CB553A9EEB}" type="slidenum">
              <a:rPr lang="fr-FR" smtClean="0"/>
              <a:t>13</a:t>
            </a:fld>
            <a:endParaRPr lang="fr-FR"/>
          </a:p>
        </p:txBody>
      </p:sp>
    </p:spTree>
    <p:extLst>
      <p:ext uri="{BB962C8B-B14F-4D97-AF65-F5344CB8AC3E}">
        <p14:creationId xmlns:p14="http://schemas.microsoft.com/office/powerpoint/2010/main" val="11259358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Usability:</a:t>
            </a:r>
          </a:p>
          <a:p>
            <a:r>
              <a:rPr lang="en-US" dirty="0"/>
              <a:t>In</a:t>
            </a:r>
            <a:r>
              <a:rPr lang="en-US" baseline="0" dirty="0"/>
              <a:t> case those mapping are adopted (by the scientific community) it could enable us to map both knowledge with out the limitation of use case, keep both domains independent because no Metamodel is created or used as a reference model </a:t>
            </a:r>
          </a:p>
          <a:p>
            <a:endParaRPr lang="en-US" baseline="0" dirty="0"/>
          </a:p>
          <a:p>
            <a:r>
              <a:rPr lang="en-US" baseline="0" dirty="0"/>
              <a:t>Future work:</a:t>
            </a:r>
          </a:p>
          <a:p>
            <a:r>
              <a:rPr lang="en-US" baseline="0" dirty="0"/>
              <a:t>(read the points)</a:t>
            </a:r>
            <a:endParaRPr lang="en-US" dirty="0"/>
          </a:p>
        </p:txBody>
      </p:sp>
      <p:sp>
        <p:nvSpPr>
          <p:cNvPr id="4" name="Slide Number Placeholder 3"/>
          <p:cNvSpPr>
            <a:spLocks noGrp="1"/>
          </p:cNvSpPr>
          <p:nvPr>
            <p:ph type="sldNum" sz="quarter" idx="10"/>
          </p:nvPr>
        </p:nvSpPr>
        <p:spPr/>
        <p:txBody>
          <a:bodyPr/>
          <a:lstStyle/>
          <a:p>
            <a:fld id="{E3751F0E-15A4-47D8-8570-F4CB553A9EEB}" type="slidenum">
              <a:rPr lang="fr-FR" smtClean="0"/>
              <a:t>14</a:t>
            </a:fld>
            <a:endParaRPr lang="fr-FR"/>
          </a:p>
        </p:txBody>
      </p:sp>
    </p:spTree>
    <p:extLst>
      <p:ext uri="{BB962C8B-B14F-4D97-AF65-F5344CB8AC3E}">
        <p14:creationId xmlns:p14="http://schemas.microsoft.com/office/powerpoint/2010/main" val="41769829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751F0E-15A4-47D8-8570-F4CB553A9EEB}" type="slidenum">
              <a:rPr lang="fr-FR" smtClean="0"/>
              <a:t>2</a:t>
            </a:fld>
            <a:endParaRPr lang="fr-FR"/>
          </a:p>
        </p:txBody>
      </p:sp>
    </p:spTree>
    <p:extLst>
      <p:ext uri="{BB962C8B-B14F-4D97-AF65-F5344CB8AC3E}">
        <p14:creationId xmlns:p14="http://schemas.microsoft.com/office/powerpoint/2010/main" val="491893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noProof="0" dirty="0"/>
              <a:t>While Building</a:t>
            </a:r>
            <a:r>
              <a:rPr lang="en-US" baseline="0" noProof="0" dirty="0"/>
              <a:t> information model is conceived to handles building information with high level of detailed from design to demolition, </a:t>
            </a:r>
          </a:p>
          <a:p>
            <a:r>
              <a:rPr lang="en-US" baseline="0" noProof="0" dirty="0"/>
              <a:t>GIS handles data concerning natural environment with a lower level of details. </a:t>
            </a:r>
          </a:p>
          <a:p>
            <a:r>
              <a:rPr lang="en-US" baseline="0" noProof="0" dirty="0"/>
              <a:t>Even though both domains are used for distinctive situations and objectives they are complementary.</a:t>
            </a:r>
          </a:p>
          <a:p>
            <a:r>
              <a:rPr lang="en-US" baseline="0" noProof="0" dirty="0"/>
              <a:t>In order to combine their advantages, create seamless reasoning in application context, and place building in urban context we need to achieve seamless data interoperation.</a:t>
            </a:r>
          </a:p>
          <a:p>
            <a:r>
              <a:rPr lang="en-US" baseline="0" noProof="0" dirty="0"/>
              <a:t>To do so, we transform data into knowledge through semantic web approaches (ontologies) and create semantic link among concepts and properties.  </a:t>
            </a:r>
          </a:p>
          <a:p>
            <a:r>
              <a:rPr lang="en-US" sz="1200" kern="1200" dirty="0">
                <a:solidFill>
                  <a:schemeClr val="tx1"/>
                </a:solidFill>
                <a:effectLst/>
                <a:latin typeface="+mn-lt"/>
                <a:ea typeface="+mn-ea"/>
                <a:cs typeface="+mn-cs"/>
              </a:rPr>
              <a:t>In the context of this presentation</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 we are solely aiming at linking standard ontologies in BIM and GIS domains, which are the ifcOWL ontology for IFC</a:t>
            </a:r>
          </a:p>
          <a:p>
            <a:r>
              <a:rPr lang="en-US" sz="1200" kern="1200" dirty="0">
                <a:solidFill>
                  <a:schemeClr val="tx1"/>
                </a:solidFill>
                <a:effectLst/>
                <a:latin typeface="+mn-lt"/>
                <a:ea typeface="+mn-ea"/>
                <a:cs typeface="+mn-cs"/>
              </a:rPr>
              <a:t>and the ontologies defined by ISO/TC 211 for the ISO 19100 standard family.</a:t>
            </a:r>
            <a:endParaRPr lang="en-US" noProof="0" dirty="0"/>
          </a:p>
        </p:txBody>
      </p:sp>
      <p:sp>
        <p:nvSpPr>
          <p:cNvPr id="4" name="Espace réservé du numéro de diapositive 3"/>
          <p:cNvSpPr>
            <a:spLocks noGrp="1"/>
          </p:cNvSpPr>
          <p:nvPr>
            <p:ph type="sldNum" sz="quarter" idx="10"/>
          </p:nvPr>
        </p:nvSpPr>
        <p:spPr/>
        <p:txBody>
          <a:bodyPr/>
          <a:lstStyle/>
          <a:p>
            <a:fld id="{E3751F0E-15A4-47D8-8570-F4CB553A9EEB}" type="slidenum">
              <a:rPr lang="fr-FR" smtClean="0"/>
              <a:t>3</a:t>
            </a:fld>
            <a:endParaRPr lang="fr-FR"/>
          </a:p>
        </p:txBody>
      </p:sp>
    </p:spTree>
    <p:extLst>
      <p:ext uri="{BB962C8B-B14F-4D97-AF65-F5344CB8AC3E}">
        <p14:creationId xmlns:p14="http://schemas.microsoft.com/office/powerpoint/2010/main" val="1967927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Because  different ontology might represent the same or similar knowledge in different tasks or requirements and follow different conventions and restrictions.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These differences can be categories in what we call ontologies heterogeneity, and divided into the following (Pak &amp; Zhou, 2010):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Syntactical heterogeneity: available in different ontology representation languages and can be resolved on the conceptual level (OWL 2DL vs. OWL 2 EL)</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Terminological heterogeneity: concerns naming differences for the identification of entities in different ontologies and might occur because different languages are used (French, English, etc.)</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Conceptional / semantic heterogeneity: concerns ontologies that modeled the same domain, but in different ways, it manifests in different coverage, granularity, perspective, etc.</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Semiotic / pragmatic heterogeneity: concerns differences interpretation of the domain modeled by humans.</a:t>
            </a:r>
          </a:p>
          <a:p>
            <a:pPr marL="0" lvl="0" indent="0">
              <a:buFont typeface="Arial" panose="020B0604020202020204" pitchFamily="34" charset="0"/>
              <a:buNone/>
            </a:pPr>
            <a:endParaRPr lang="en-US" sz="1200" kern="1200" baseline="0" dirty="0">
              <a:solidFill>
                <a:schemeClr val="tx1"/>
              </a:solidFill>
              <a:effectLst/>
              <a:latin typeface="+mn-lt"/>
              <a:ea typeface="+mn-ea"/>
              <a:cs typeface="+mn-cs"/>
            </a:endParaRPr>
          </a:p>
          <a:p>
            <a:pPr marL="0" lvl="0" indent="0">
              <a:buFont typeface="Arial" panose="020B0604020202020204" pitchFamily="34" charset="0"/>
              <a:buNone/>
            </a:pPr>
            <a:r>
              <a:rPr lang="en-US" sz="1200" kern="1200" baseline="0" dirty="0">
                <a:solidFill>
                  <a:schemeClr val="tx1"/>
                </a:solidFill>
                <a:effectLst/>
                <a:latin typeface="+mn-lt"/>
                <a:ea typeface="+mn-ea"/>
                <a:cs typeface="+mn-cs"/>
              </a:rPr>
              <a:t>Because BIM and GIS ontologies are represented on OWL languages Syntactical heterogeneity is solved that is why our work tackles terminological heterogeneity.</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3751F0E-15A4-47D8-8570-F4CB553A9EEB}" type="slidenum">
              <a:rPr lang="fr-FR" smtClean="0"/>
              <a:t>4</a:t>
            </a:fld>
            <a:endParaRPr lang="fr-FR"/>
          </a:p>
        </p:txBody>
      </p:sp>
    </p:spTree>
    <p:extLst>
      <p:ext uri="{BB962C8B-B14F-4D97-AF65-F5344CB8AC3E}">
        <p14:creationId xmlns:p14="http://schemas.microsoft.com/office/powerpoint/2010/main" val="218094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BIM is a combination of process,</a:t>
            </a:r>
            <a:r>
              <a:rPr lang="en-GB" sz="1200" kern="1200" baseline="0" dirty="0">
                <a:solidFill>
                  <a:schemeClr val="tx1"/>
                </a:solidFill>
                <a:effectLst/>
                <a:latin typeface="+mn-lt"/>
                <a:ea typeface="+mn-ea"/>
                <a:cs typeface="+mn-cs"/>
              </a:rPr>
              <a:t> methods and 3D parametric digital model. It aims at supporting, sharing reliable information throughout the life cycle of the considered element. It relies on the following standards:</a:t>
            </a:r>
          </a:p>
          <a:p>
            <a:r>
              <a:rPr lang="en-GB" sz="1200" kern="1200" baseline="0" dirty="0">
                <a:solidFill>
                  <a:schemeClr val="tx1"/>
                </a:solidFill>
                <a:effectLst/>
                <a:latin typeface="+mn-lt"/>
                <a:ea typeface="+mn-ea"/>
                <a:cs typeface="+mn-cs"/>
              </a:rPr>
              <a:t>IDM: specify communication and data exchange requirements during a projects life cycle.</a:t>
            </a:r>
          </a:p>
          <a:p>
            <a:r>
              <a:rPr lang="en-GB" sz="1200" kern="1200" baseline="0" dirty="0">
                <a:solidFill>
                  <a:schemeClr val="tx1"/>
                </a:solidFill>
                <a:effectLst/>
                <a:latin typeface="+mn-lt"/>
                <a:ea typeface="+mn-ea"/>
                <a:cs typeface="+mn-cs"/>
              </a:rPr>
              <a:t>MVD: predefine the amount of the model required to support a specific stage of the project, and describe the data model  needed to meet the exchange requirements</a:t>
            </a:r>
          </a:p>
          <a:p>
            <a:r>
              <a:rPr lang="en-GB" sz="1200" kern="1200" baseline="0" dirty="0">
                <a:solidFill>
                  <a:schemeClr val="tx1"/>
                </a:solidFill>
                <a:effectLst/>
                <a:latin typeface="+mn-lt"/>
                <a:ea typeface="+mn-ea"/>
                <a:cs typeface="+mn-cs"/>
              </a:rPr>
              <a:t>IFC: comes with data schema and exchange file structures that provide the guidelines to determine what information is exchange about an asset. In addition the IFC data is structure according to express specification.</a:t>
            </a:r>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As previously said  the BIM</a:t>
            </a:r>
            <a:r>
              <a:rPr lang="en-GB" sz="1200" kern="1200" baseline="0" dirty="0">
                <a:solidFill>
                  <a:schemeClr val="tx1"/>
                </a:solidFill>
                <a:effectLst/>
                <a:latin typeface="+mn-lt"/>
                <a:ea typeface="+mn-ea"/>
                <a:cs typeface="+mn-cs"/>
              </a:rPr>
              <a:t> ontology will be generated from IFC. The main BIM ontology is the one generated by Pieter and Walter. </a:t>
            </a:r>
            <a:endParaRPr lang="en-GB" sz="1200" kern="1200" dirty="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Where</a:t>
            </a:r>
            <a:r>
              <a:rPr lang="en-US" sz="1200" b="0" i="0" u="none" strike="noStrike" kern="1200" baseline="0" dirty="0">
                <a:solidFill>
                  <a:schemeClr val="tx1"/>
                </a:solidFill>
                <a:effectLst/>
                <a:latin typeface="+mn-lt"/>
                <a:ea typeface="+mn-ea"/>
                <a:cs typeface="+mn-cs"/>
              </a:rPr>
              <a:t> they </a:t>
            </a:r>
            <a:r>
              <a:rPr lang="en-GB" sz="1200" kern="1200" dirty="0">
                <a:solidFill>
                  <a:schemeClr val="tx1"/>
                </a:solidFill>
                <a:effectLst/>
                <a:latin typeface="+mn-lt"/>
                <a:ea typeface="+mn-ea"/>
                <a:cs typeface="+mn-cs"/>
              </a:rPr>
              <a:t>implement a conversion pattern (algorithm) provided in Java and C++ to convert the considered EXPRESS schema (simple, defined, list aggregation, array aggregation data types, etc.) into OWL (OWL class hierarchy, object properties, etc.). The generated ifcOWL ontology is in OWL2 DL, matches the original EXPRESS schema, and allows the conversion of IFC STEP files into equivalent RDF graphs. </a:t>
            </a:r>
            <a:endParaRPr lang="en-US" dirty="0"/>
          </a:p>
        </p:txBody>
      </p:sp>
      <p:sp>
        <p:nvSpPr>
          <p:cNvPr id="4" name="Slide Number Placeholder 3"/>
          <p:cNvSpPr>
            <a:spLocks noGrp="1"/>
          </p:cNvSpPr>
          <p:nvPr>
            <p:ph type="sldNum" sz="quarter" idx="10"/>
          </p:nvPr>
        </p:nvSpPr>
        <p:spPr/>
        <p:txBody>
          <a:bodyPr/>
          <a:lstStyle/>
          <a:p>
            <a:fld id="{E3751F0E-15A4-47D8-8570-F4CB553A9EEB}" type="slidenum">
              <a:rPr lang="fr-FR" smtClean="0"/>
              <a:t>5</a:t>
            </a:fld>
            <a:endParaRPr lang="fr-FR"/>
          </a:p>
        </p:txBody>
      </p:sp>
    </p:spTree>
    <p:extLst>
      <p:ext uri="{BB962C8B-B14F-4D97-AF65-F5344CB8AC3E}">
        <p14:creationId xmlns:p14="http://schemas.microsoft.com/office/powerpoint/2010/main" val="41975667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GIS allows to create,</a:t>
            </a:r>
            <a:r>
              <a:rPr lang="en-US" baseline="0" dirty="0"/>
              <a:t> manipulate, store and display information based on its location. </a:t>
            </a:r>
          </a:p>
          <a:p>
            <a:r>
              <a:rPr lang="en-US" baseline="0" dirty="0"/>
              <a:t>GIS conceptual architecture is defined by model-driven architecture where each ISO standard is contained in a different level of abstraction.</a:t>
            </a:r>
          </a:p>
          <a:p>
            <a:endParaRPr lang="en-US" baseline="0" dirty="0"/>
          </a:p>
          <a:p>
            <a:pPr marL="171450" indent="-171450">
              <a:buFont typeface="Arial" panose="020B0604020202020204" pitchFamily="34" charset="0"/>
              <a:buChar char="•"/>
            </a:pPr>
            <a:r>
              <a:rPr lang="en-US" baseline="0" dirty="0"/>
              <a:t>Metamodel: specifies the concepts, terminology operation and assumptions needed to specify the basic construct. It contains the following standards (name some of the above standards)</a:t>
            </a:r>
          </a:p>
          <a:p>
            <a:pPr marL="171450" indent="-171450">
              <a:buFont typeface="Arial" panose="020B0604020202020204" pitchFamily="34" charset="0"/>
              <a:buChar char="•"/>
            </a:pPr>
            <a:r>
              <a:rPr lang="en-US" baseline="0" dirty="0"/>
              <a:t>Conceptual abstract schema: defines all detail needed to tailor a software system to a specific application. It contains the following standards (name some of the above standards).</a:t>
            </a:r>
          </a:p>
          <a:p>
            <a:pPr marL="171450" indent="-171450">
              <a:buFont typeface="Arial" panose="020B0604020202020204" pitchFamily="34" charset="0"/>
              <a:buChar char="•"/>
            </a:pPr>
            <a:r>
              <a:rPr lang="en-US" baseline="0" dirty="0"/>
              <a:t>Conceptual application schema: defines types of features and process that a instantiated to reduce datasets of geographic information. It contains the following standards (name some of the above standards)</a:t>
            </a:r>
          </a:p>
          <a:p>
            <a:pPr marL="171450" indent="-171450">
              <a:buFont typeface="Arial" panose="020B0604020202020204" pitchFamily="34" charset="0"/>
              <a:buChar char="•"/>
            </a:pPr>
            <a:r>
              <a:rPr lang="en-US" baseline="0" dirty="0"/>
              <a:t>Implementation schema: includes the actual data. It contains the following standards (name some of the above standards)</a:t>
            </a:r>
          </a:p>
          <a:p>
            <a:pPr marL="171450" indent="-171450">
              <a:buFont typeface="Arial" panose="020B0604020202020204" pitchFamily="34" charset="0"/>
              <a:buChar char="•"/>
            </a:pPr>
            <a:endParaRPr lang="en-US" baseline="0" dirty="0"/>
          </a:p>
          <a:p>
            <a:pPr marL="0" indent="0">
              <a:buFont typeface="Arial" panose="020B0604020202020204" pitchFamily="34" charset="0"/>
              <a:buNone/>
            </a:pPr>
            <a:r>
              <a:rPr lang="en-US" baseline="0" dirty="0"/>
              <a:t>ISO/TC 211 Ontologies are maintained and published by GOM, they are generated from UML based on the rules and guidelines defined In ISO 19150. </a:t>
            </a:r>
          </a:p>
        </p:txBody>
      </p:sp>
      <p:sp>
        <p:nvSpPr>
          <p:cNvPr id="4" name="Slide Number Placeholder 3"/>
          <p:cNvSpPr>
            <a:spLocks noGrp="1"/>
          </p:cNvSpPr>
          <p:nvPr>
            <p:ph type="sldNum" sz="quarter" idx="10"/>
          </p:nvPr>
        </p:nvSpPr>
        <p:spPr/>
        <p:txBody>
          <a:bodyPr/>
          <a:lstStyle/>
          <a:p>
            <a:fld id="{E3751F0E-15A4-47D8-8570-F4CB553A9EEB}" type="slidenum">
              <a:rPr lang="fr-FR" smtClean="0"/>
              <a:t>6</a:t>
            </a:fld>
            <a:endParaRPr lang="fr-FR"/>
          </a:p>
        </p:txBody>
      </p:sp>
    </p:spTree>
    <p:extLst>
      <p:ext uri="{BB962C8B-B14F-4D97-AF65-F5344CB8AC3E}">
        <p14:creationId xmlns:p14="http://schemas.microsoft.com/office/powerpoint/2010/main" val="3244730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previous study</a:t>
            </a:r>
            <a:r>
              <a:rPr lang="en-US" baseline="0" dirty="0"/>
              <a:t> has created or suggested any link between BIM and ISO/TC 211 Ontologies.</a:t>
            </a:r>
          </a:p>
          <a:p>
            <a:r>
              <a:rPr lang="en-US" baseline="0" dirty="0"/>
              <a:t>In this slide we are going to present related studies that connected BIM to GIS application based on semantic link technologies.</a:t>
            </a:r>
          </a:p>
          <a:p>
            <a:r>
              <a:rPr lang="en-US" baseline="0" dirty="0"/>
              <a:t>(talk about [1], [2], [3]) and their limits.</a:t>
            </a:r>
          </a:p>
          <a:p>
            <a:endParaRPr lang="en-US" baseline="0" dirty="0"/>
          </a:p>
          <a:p>
            <a:pPr marL="171450" indent="-171450">
              <a:buFont typeface="Wingdings" panose="05000000000000000000" pitchFamily="2" charset="2"/>
              <a:buChar char="§"/>
            </a:pPr>
            <a:r>
              <a:rPr lang="en-GB" sz="1200" dirty="0">
                <a:solidFill>
                  <a:srgbClr val="22214B"/>
                </a:solidFill>
              </a:rPr>
              <a:t>Generate data loss</a:t>
            </a:r>
            <a:endParaRPr lang="fr-FR" sz="1200" dirty="0">
              <a:solidFill>
                <a:srgbClr val="22214B"/>
              </a:solidFill>
            </a:endParaRPr>
          </a:p>
          <a:p>
            <a:pPr marL="171450" indent="-171450">
              <a:buFont typeface="Wingdings" panose="05000000000000000000" pitchFamily="2" charset="2"/>
              <a:buChar char="§"/>
            </a:pPr>
            <a:r>
              <a:rPr lang="en-GB" sz="1200" dirty="0">
                <a:solidFill>
                  <a:srgbClr val="22214B"/>
                </a:solidFill>
              </a:rPr>
              <a:t>Present solution for a specific use case</a:t>
            </a:r>
            <a:endParaRPr lang="fr-FR" sz="1200" dirty="0">
              <a:solidFill>
                <a:srgbClr val="22214B"/>
              </a:solidFill>
            </a:endParaRPr>
          </a:p>
          <a:p>
            <a:pPr marL="171450" indent="-171450">
              <a:buFont typeface="Wingdings" panose="05000000000000000000" pitchFamily="2" charset="2"/>
              <a:buChar char="§"/>
            </a:pPr>
            <a:r>
              <a:rPr lang="en-GB" sz="1200" dirty="0">
                <a:solidFill>
                  <a:srgbClr val="22214B"/>
                </a:solidFill>
              </a:rPr>
              <a:t>Map only building models</a:t>
            </a:r>
            <a:endParaRPr lang="fr-FR" sz="1200" dirty="0">
              <a:solidFill>
                <a:srgbClr val="22214B"/>
              </a:solidFill>
            </a:endParaRPr>
          </a:p>
          <a:p>
            <a:pPr marL="171450" indent="-171450">
              <a:buFont typeface="Wingdings" panose="05000000000000000000" pitchFamily="2" charset="2"/>
              <a:buChar char="§"/>
            </a:pPr>
            <a:r>
              <a:rPr lang="en-GB" sz="1200" dirty="0">
                <a:solidFill>
                  <a:srgbClr val="22214B"/>
                </a:solidFill>
              </a:rPr>
              <a:t>Promote one domain over the other. </a:t>
            </a:r>
          </a:p>
          <a:p>
            <a:pPr marL="171450" indent="-171450">
              <a:buFont typeface="Wingdings" panose="05000000000000000000" pitchFamily="2" charset="2"/>
              <a:buChar char="§"/>
            </a:pPr>
            <a:r>
              <a:rPr lang="en-US" sz="1200" dirty="0"/>
              <a:t>Most mapping concentrate only on IfcProductExtension and the IFC concepts in the interoperability layer</a:t>
            </a:r>
          </a:p>
          <a:p>
            <a:pPr marL="171450" indent="-171450">
              <a:buFont typeface="Wingdings" panose="05000000000000000000" pitchFamily="2" charset="2"/>
              <a:buChar char="§"/>
            </a:pPr>
            <a:r>
              <a:rPr lang="en-US" sz="1200" dirty="0">
                <a:solidFill>
                  <a:srgbClr val="22214B"/>
                </a:solidFill>
              </a:rPr>
              <a:t>[1], [2] implement</a:t>
            </a:r>
            <a:r>
              <a:rPr lang="en-US" sz="1200" baseline="0" dirty="0">
                <a:solidFill>
                  <a:srgbClr val="22214B"/>
                </a:solidFill>
              </a:rPr>
              <a:t> integration approach, while [3] implement unification approach</a:t>
            </a:r>
          </a:p>
          <a:p>
            <a:pPr marL="171450" indent="-171450">
              <a:buFont typeface="Wingdings" panose="05000000000000000000" pitchFamily="2" charset="2"/>
              <a:buChar char="§"/>
            </a:pPr>
            <a:r>
              <a:rPr lang="en-US" sz="1200" baseline="0" dirty="0">
                <a:solidFill>
                  <a:srgbClr val="22214B"/>
                </a:solidFill>
              </a:rPr>
              <a:t>No previous work have used the federation approach </a:t>
            </a:r>
            <a:endParaRPr lang="fr-FR" sz="1200" dirty="0">
              <a:solidFill>
                <a:srgbClr val="22214B"/>
              </a:solidFill>
            </a:endParaRPr>
          </a:p>
          <a:p>
            <a:endParaRPr lang="en-US" baseline="0" dirty="0"/>
          </a:p>
        </p:txBody>
      </p:sp>
      <p:sp>
        <p:nvSpPr>
          <p:cNvPr id="4" name="Slide Number Placeholder 3"/>
          <p:cNvSpPr>
            <a:spLocks noGrp="1"/>
          </p:cNvSpPr>
          <p:nvPr>
            <p:ph type="sldNum" sz="quarter" idx="10"/>
          </p:nvPr>
        </p:nvSpPr>
        <p:spPr/>
        <p:txBody>
          <a:bodyPr/>
          <a:lstStyle/>
          <a:p>
            <a:fld id="{E3751F0E-15A4-47D8-8570-F4CB553A9EEB}" type="slidenum">
              <a:rPr lang="fr-FR" smtClean="0"/>
              <a:t>7</a:t>
            </a:fld>
            <a:endParaRPr lang="fr-FR"/>
          </a:p>
        </p:txBody>
      </p:sp>
    </p:spTree>
    <p:extLst>
      <p:ext uri="{BB962C8B-B14F-4D97-AF65-F5344CB8AC3E}">
        <p14:creationId xmlns:p14="http://schemas.microsoft.com/office/powerpoint/2010/main" val="2557679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Several researches have tackled improving the standard ifcOWL ontology. [1] </a:t>
            </a:r>
            <a:r>
              <a:rPr lang="en-US" sz="1200" kern="1200" dirty="0">
                <a:solidFill>
                  <a:schemeClr val="tx1"/>
                </a:solidFill>
                <a:effectLst/>
                <a:latin typeface="+mn-lt"/>
                <a:ea typeface="+mn-ea"/>
                <a:cs typeface="+mn-cs"/>
              </a:rPr>
              <a:t>proposed IfcWoD  that comes with two main advantages compared to the standard ifcOWL version: (1) EXPRESS collections are mapped as OWL properties instead of RDF or OWL Lists, and (2) IFC defined types aren't directly converted into classes.</a:t>
            </a:r>
            <a:r>
              <a:rPr lang="en-GB"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[3] transforms the Construction Operations Building Information Exchange (COBie) standard into the COBieOWL ontology and aligned it to ifcOWL ontology by transforming the COBie</a:t>
            </a:r>
            <a:r>
              <a:rPr lang="en-US" sz="1200" kern="1200" baseline="0" dirty="0">
                <a:solidFill>
                  <a:schemeClr val="tx1"/>
                </a:solidFill>
                <a:effectLst/>
                <a:latin typeface="+mn-lt"/>
                <a:ea typeface="+mn-ea"/>
                <a:cs typeface="+mn-cs"/>
              </a:rPr>
              <a:t> MVD into SWRL rules. Furthermore, </a:t>
            </a:r>
            <a:r>
              <a:rPr lang="en-US" sz="1200" kern="1200" dirty="0">
                <a:solidFill>
                  <a:schemeClr val="tx1"/>
                </a:solidFill>
                <a:effectLst/>
                <a:latin typeface="+mn-lt"/>
                <a:ea typeface="+mn-ea"/>
                <a:cs typeface="+mn-cs"/>
              </a:rPr>
              <a:t>IFC ontology is linked to other building ontologies, for example [3] presents mapping results between BOT (Building Topology Ontology) and other building ontologies such as IFC, SAREF4BLDG (SAREF Ontology for Building), and BRICK.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Our</a:t>
            </a:r>
            <a:r>
              <a:rPr lang="en-US" sz="1200" kern="1200" baseline="0" dirty="0">
                <a:solidFill>
                  <a:schemeClr val="tx1"/>
                </a:solidFill>
                <a:effectLst/>
                <a:latin typeface="+mn-lt"/>
                <a:ea typeface="+mn-ea"/>
                <a:cs typeface="+mn-cs"/>
              </a:rPr>
              <a:t> contribution aim to establish semantic links between BIM and ISO/TC 211 domains through Semantic Web Technologies</a:t>
            </a: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3751F0E-15A4-47D8-8570-F4CB553A9EEB}" type="slidenum">
              <a:rPr lang="fr-FR" smtClean="0"/>
              <a:t>8</a:t>
            </a:fld>
            <a:endParaRPr lang="fr-FR"/>
          </a:p>
        </p:txBody>
      </p:sp>
    </p:spTree>
    <p:extLst>
      <p:ext uri="{BB962C8B-B14F-4D97-AF65-F5344CB8AC3E}">
        <p14:creationId xmlns:p14="http://schemas.microsoft.com/office/powerpoint/2010/main" val="38004021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a:t>As mentioned in our previous publication (Roxin. A, &amp; </a:t>
            </a:r>
            <a:r>
              <a:rPr lang="en-US" dirty="0" err="1"/>
              <a:t>Hbeich</a:t>
            </a:r>
            <a:r>
              <a:rPr lang="en-US" dirty="0"/>
              <a:t>. E. 2019)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a:t>and in order to connect BIM and GIS knowledge representations we are aiming to define semantic links among:</a:t>
            </a:r>
          </a:p>
          <a:p>
            <a:pPr lvl="1"/>
            <a:endParaRPr lang="en-US" dirty="0"/>
          </a:p>
          <a:p>
            <a:pPr lvl="1"/>
            <a:r>
              <a:rPr lang="en-US" dirty="0"/>
              <a:t>Link GIS Metamodel (e.g. ISO 19109) and IFC Core Layer.</a:t>
            </a:r>
          </a:p>
          <a:p>
            <a:pPr lvl="1"/>
            <a:r>
              <a:rPr lang="en-US" dirty="0"/>
              <a:t>Link GIS abstract conceptual schemas (e.g. ISO 19111, ISO 19107) and IFC Resource Definition Layer. </a:t>
            </a:r>
          </a:p>
          <a:p>
            <a:pPr lvl="1"/>
            <a:r>
              <a:rPr lang="en-US" dirty="0"/>
              <a:t>Link GIS application schemas (e.g. ISO 19130, ISO 19131) and IFC Domain Specific and Shared Elements</a:t>
            </a:r>
          </a:p>
          <a:p>
            <a:pPr lvl="1"/>
            <a:endParaRPr lang="en-US" dirty="0"/>
          </a:p>
          <a:p>
            <a:pPr lvl="1"/>
            <a:r>
              <a:rPr lang="en-US" dirty="0"/>
              <a:t>Due</a:t>
            </a:r>
            <a:r>
              <a:rPr lang="en-US" baseline="0" dirty="0"/>
              <a:t> to time limit I going to choice one standard of each layer and present the semantic mapping links proposed with the appropriate IFC layer </a:t>
            </a:r>
            <a:endParaRPr lang="en-US" dirty="0"/>
          </a:p>
          <a:p>
            <a:pPr lvl="1"/>
            <a:endParaRPr lang="en-US" dirty="0"/>
          </a:p>
        </p:txBody>
      </p:sp>
      <p:sp>
        <p:nvSpPr>
          <p:cNvPr id="4" name="Slide Number Placeholder 3"/>
          <p:cNvSpPr>
            <a:spLocks noGrp="1"/>
          </p:cNvSpPr>
          <p:nvPr>
            <p:ph type="sldNum" sz="quarter" idx="10"/>
          </p:nvPr>
        </p:nvSpPr>
        <p:spPr/>
        <p:txBody>
          <a:bodyPr/>
          <a:lstStyle/>
          <a:p>
            <a:fld id="{E3751F0E-15A4-47D8-8570-F4CB553A9EEB}" type="slidenum">
              <a:rPr lang="fr-FR" smtClean="0"/>
              <a:t>9</a:t>
            </a:fld>
            <a:endParaRPr lang="fr-FR"/>
          </a:p>
        </p:txBody>
      </p:sp>
    </p:spTree>
    <p:extLst>
      <p:ext uri="{BB962C8B-B14F-4D97-AF65-F5344CB8AC3E}">
        <p14:creationId xmlns:p14="http://schemas.microsoft.com/office/powerpoint/2010/main" val="2726308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0" name="Rectangle 19"/>
          <p:cNvSpPr/>
          <p:nvPr userDrawn="1"/>
        </p:nvSpPr>
        <p:spPr>
          <a:xfrm>
            <a:off x="7164288" y="627533"/>
            <a:ext cx="1979712" cy="4104000"/>
          </a:xfrm>
          <a:prstGeom prst="rect">
            <a:avLst/>
          </a:prstGeom>
          <a:solidFill>
            <a:srgbClr val="2221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ctrTitle"/>
          </p:nvPr>
        </p:nvSpPr>
        <p:spPr>
          <a:xfrm>
            <a:off x="1171297" y="771550"/>
            <a:ext cx="5957867" cy="1571219"/>
          </a:xfrm>
        </p:spPr>
        <p:txBody>
          <a:bodyPr vert="horz" lIns="91440" tIns="45720" rIns="91440" bIns="45720" rtlCol="0" anchor="b" anchorCtr="0">
            <a:noAutofit/>
          </a:bodyPr>
          <a:lstStyle>
            <a:lvl1pPr>
              <a:defRPr lang="en-US" sz="4000" b="1" cap="small" baseline="0">
                <a:solidFill>
                  <a:srgbClr val="ED7703"/>
                </a:solidFill>
              </a:defRPr>
            </a:lvl1pPr>
          </a:lstStyle>
          <a:p>
            <a:pPr marL="0" lvl="0" algn="l"/>
            <a:r>
              <a:rPr lang="fr-FR"/>
              <a:t>Modifiez le style du titre</a:t>
            </a:r>
            <a:endParaRPr lang="en-US" dirty="0"/>
          </a:p>
        </p:txBody>
      </p:sp>
      <p:sp>
        <p:nvSpPr>
          <p:cNvPr id="3" name="Sous-titre 2"/>
          <p:cNvSpPr>
            <a:spLocks noGrp="1"/>
          </p:cNvSpPr>
          <p:nvPr>
            <p:ph type="subTitle" idx="1"/>
          </p:nvPr>
        </p:nvSpPr>
        <p:spPr>
          <a:xfrm>
            <a:off x="1174592" y="2482126"/>
            <a:ext cx="5954572" cy="737696"/>
          </a:xfrm>
        </p:spPr>
        <p:txBody>
          <a:bodyPr anchor="t" anchorCtr="0"/>
          <a:lstStyle>
            <a:lvl1pPr marL="0" indent="0" algn="l">
              <a:buNone/>
              <a:defRPr>
                <a:solidFill>
                  <a:srgbClr val="172A4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en-US" dirty="0"/>
          </a:p>
        </p:txBody>
      </p:sp>
      <p:sp>
        <p:nvSpPr>
          <p:cNvPr id="18" name="Rectangle 17"/>
          <p:cNvSpPr/>
          <p:nvPr userDrawn="1"/>
        </p:nvSpPr>
        <p:spPr>
          <a:xfrm>
            <a:off x="0" y="0"/>
            <a:ext cx="7164288" cy="627534"/>
          </a:xfrm>
          <a:prstGeom prst="rect">
            <a:avLst/>
          </a:prstGeom>
          <a:solidFill>
            <a:srgbClr val="2221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18"/>
          <p:cNvSpPr/>
          <p:nvPr userDrawn="1"/>
        </p:nvSpPr>
        <p:spPr>
          <a:xfrm>
            <a:off x="7164288" y="0"/>
            <a:ext cx="1979712" cy="627534"/>
          </a:xfrm>
          <a:prstGeom prst="rect">
            <a:avLst/>
          </a:prstGeom>
          <a:solidFill>
            <a:srgbClr val="ED77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8" name="Imag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6556" y="4102243"/>
            <a:ext cx="504056" cy="472018"/>
          </a:xfrm>
          <a:prstGeom prst="rect">
            <a:avLst/>
          </a:prstGeom>
        </p:spPr>
      </p:pic>
      <p:pic>
        <p:nvPicPr>
          <p:cNvPr id="12" name="Imag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63805" y="3994685"/>
            <a:ext cx="1093639" cy="665297"/>
          </a:xfrm>
          <a:prstGeom prst="rect">
            <a:avLst/>
          </a:prstGeom>
        </p:spPr>
      </p:pic>
      <p:pic>
        <p:nvPicPr>
          <p:cNvPr id="9" name="Image 8" descr="Capture d’écran">
            <a:extLst>
              <a:ext uri="{FF2B5EF4-FFF2-40B4-BE49-F238E27FC236}">
                <a16:creationId xmlns="" xmlns:a16="http://schemas.microsoft.com/office/drawing/2014/main" id="{202680CF-6E8C-457D-A646-2CE516B892E8}"/>
              </a:ext>
            </a:extLst>
          </p:cNvPr>
          <p:cNvPicPr>
            <a:picLocks noChangeAspect="1"/>
          </p:cNvPicPr>
          <p:nvPr userDrawn="1"/>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001879" y="4090046"/>
            <a:ext cx="1008112" cy="383650"/>
          </a:xfrm>
          <a:prstGeom prst="rect">
            <a:avLst/>
          </a:prstGeom>
        </p:spPr>
      </p:pic>
      <p:pic>
        <p:nvPicPr>
          <p:cNvPr id="10" name="Image 9" descr="Capture d’écran">
            <a:extLst>
              <a:ext uri="{FF2B5EF4-FFF2-40B4-BE49-F238E27FC236}">
                <a16:creationId xmlns="" xmlns:a16="http://schemas.microsoft.com/office/drawing/2014/main" id="{B3030734-A267-4088-9AE6-1E3AE178D9AB}"/>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44909" y="4200364"/>
            <a:ext cx="864096" cy="275775"/>
          </a:xfrm>
          <a:prstGeom prst="rect">
            <a:avLst/>
          </a:prstGeom>
        </p:spPr>
      </p:pic>
      <p:pic>
        <p:nvPicPr>
          <p:cNvPr id="1026" name="Picture 2" descr="Conventions industrielles de formation par la recherche ...">
            <a:extLst>
              <a:ext uri="{FF2B5EF4-FFF2-40B4-BE49-F238E27FC236}">
                <a16:creationId xmlns="" xmlns:a16="http://schemas.microsoft.com/office/drawing/2014/main" id="{DB72AAEE-8E02-4C13-8D55-27CBED07D200}"/>
              </a:ext>
            </a:extLst>
          </p:cNvPr>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l="30560" r="31640"/>
          <a:stretch/>
        </p:blipFill>
        <p:spPr bwMode="auto">
          <a:xfrm>
            <a:off x="5338149" y="3944971"/>
            <a:ext cx="586257" cy="7865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6474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rot="5400000">
            <a:off x="6762309" y="2385734"/>
            <a:ext cx="3795230" cy="622548"/>
          </a:xfrm>
        </p:spPr>
        <p:txBody>
          <a:bodyPr/>
          <a:lstStyle>
            <a:lvl1pPr>
              <a:defRPr>
                <a:solidFill>
                  <a:srgbClr val="172A48"/>
                </a:solidFill>
              </a:defRPr>
            </a:lvl1pPr>
          </a:lstStyle>
          <a:p>
            <a:r>
              <a:rPr lang="fr-FR"/>
              <a:t>Modifiez le style du titre</a:t>
            </a:r>
            <a:endParaRPr lang="en-US"/>
          </a:p>
        </p:txBody>
      </p:sp>
      <p:sp>
        <p:nvSpPr>
          <p:cNvPr id="3" name="Espace réservé du texte vertical 2"/>
          <p:cNvSpPr>
            <a:spLocks noGrp="1"/>
          </p:cNvSpPr>
          <p:nvPr>
            <p:ph type="body" orient="vert" idx="1"/>
          </p:nvPr>
        </p:nvSpPr>
        <p:spPr>
          <a:xfrm>
            <a:off x="179512" y="799393"/>
            <a:ext cx="8016878" cy="379523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Espace réservé de la date 3"/>
          <p:cNvSpPr>
            <a:spLocks noGrp="1"/>
          </p:cNvSpPr>
          <p:nvPr>
            <p:ph type="dt" sz="half" idx="10"/>
          </p:nvPr>
        </p:nvSpPr>
        <p:spPr/>
        <p:txBody>
          <a:bodyPr/>
          <a:lstStyle/>
          <a:p>
            <a:fld id="{1F0A7278-311B-4B7F-93B0-9A14AE430D60}" type="datetime1">
              <a:rPr lang="en-US" smtClean="0"/>
              <a:t>6/17/2020</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53E4A00-6223-4B70-9CF7-591DAE208CC9}" type="slidenum">
              <a:rPr lang="en-US" smtClean="0"/>
              <a:t>‹#›</a:t>
            </a:fld>
            <a:endParaRPr lang="en-US"/>
          </a:p>
        </p:txBody>
      </p:sp>
    </p:spTree>
    <p:extLst>
      <p:ext uri="{BB962C8B-B14F-4D97-AF65-F5344CB8AC3E}">
        <p14:creationId xmlns:p14="http://schemas.microsoft.com/office/powerpoint/2010/main" val="819975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321486" y="699541"/>
            <a:ext cx="1643002" cy="3895082"/>
          </a:xfrm>
        </p:spPr>
        <p:txBody>
          <a:bodyPr vert="eaVert"/>
          <a:lstStyle>
            <a:lvl1pPr>
              <a:defRPr>
                <a:solidFill>
                  <a:srgbClr val="172A48"/>
                </a:solidFill>
              </a:defRPr>
            </a:lvl1pPr>
          </a:lstStyle>
          <a:p>
            <a:r>
              <a:rPr lang="fr-FR"/>
              <a:t>Modifiez le style du titre</a:t>
            </a:r>
            <a:endParaRPr lang="en-US"/>
          </a:p>
        </p:txBody>
      </p:sp>
      <p:sp>
        <p:nvSpPr>
          <p:cNvPr id="3" name="Espace réservé du texte vertical 2"/>
          <p:cNvSpPr>
            <a:spLocks noGrp="1"/>
          </p:cNvSpPr>
          <p:nvPr>
            <p:ph type="body" orient="vert" idx="1"/>
          </p:nvPr>
        </p:nvSpPr>
        <p:spPr>
          <a:xfrm>
            <a:off x="179512" y="699541"/>
            <a:ext cx="6984776" cy="3895081"/>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p:txBody>
          <a:bodyPr/>
          <a:lstStyle/>
          <a:p>
            <a:fld id="{866793B5-96C7-40E8-B6FE-E48C8AF7A8B5}" type="datetime1">
              <a:rPr lang="en-US" smtClean="0"/>
              <a:t>6/17/2020</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53E4A00-6223-4B70-9CF7-591DAE208CC9}" type="slidenum">
              <a:rPr lang="en-US" smtClean="0"/>
              <a:t>‹#›</a:t>
            </a:fld>
            <a:endParaRPr lang="en-US"/>
          </a:p>
        </p:txBody>
      </p:sp>
    </p:spTree>
    <p:extLst>
      <p:ext uri="{BB962C8B-B14F-4D97-AF65-F5344CB8AC3E}">
        <p14:creationId xmlns:p14="http://schemas.microsoft.com/office/powerpoint/2010/main" val="3608968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u contenu 2"/>
          <p:cNvSpPr>
            <a:spLocks noGrp="1"/>
          </p:cNvSpPr>
          <p:nvPr>
            <p:ph idx="1"/>
          </p:nvPr>
        </p:nvSpPr>
        <p:spPr/>
        <p:txBody>
          <a:bodyPr/>
          <a:lstStyle>
            <a:lvl1pPr marL="342900" indent="-342900">
              <a:buClr>
                <a:srgbClr val="ED7703"/>
              </a:buClr>
              <a:buFont typeface="Wingdings" panose="05000000000000000000" pitchFamily="2" charset="2"/>
              <a:buChar char=""/>
              <a:defRPr>
                <a:solidFill>
                  <a:srgbClr val="22214B"/>
                </a:solidFill>
              </a:defRPr>
            </a:lvl1pPr>
            <a:lvl2pPr marL="742950" indent="-285750">
              <a:buSzPct val="80000"/>
              <a:buFont typeface="Wingdings" panose="05000000000000000000" pitchFamily="2" charset="2"/>
              <a:buChar char="n"/>
              <a:defRPr>
                <a:solidFill>
                  <a:srgbClr val="22214B"/>
                </a:solidFill>
              </a:defRPr>
            </a:lvl2pPr>
            <a:lvl3pPr marL="1143000" indent="-228600">
              <a:buSzPct val="100000"/>
              <a:buFont typeface="Wingdings" panose="05000000000000000000" pitchFamily="2" charset="2"/>
              <a:buChar char="§"/>
              <a:defRPr>
                <a:solidFill>
                  <a:srgbClr val="22214B"/>
                </a:solidFill>
              </a:defRPr>
            </a:lvl3pPr>
            <a:lvl4pPr marL="1600200" indent="-228600">
              <a:buFont typeface="Arial" panose="020B0604020202020204" pitchFamily="34" charset="0"/>
              <a:buChar char="▫"/>
              <a:defRPr>
                <a:solidFill>
                  <a:srgbClr val="22214B"/>
                </a:solidFill>
              </a:defRPr>
            </a:lvl4pPr>
            <a:lvl5pPr marL="2114550" indent="-285750">
              <a:buFont typeface="Tw Cen MT" panose="020B0602020104020603" pitchFamily="34" charset="0"/>
              <a:buChar char="–"/>
              <a:defRPr>
                <a:solidFill>
                  <a:srgbClr val="22214B"/>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Espace réservé de la date 3"/>
          <p:cNvSpPr>
            <a:spLocks noGrp="1"/>
          </p:cNvSpPr>
          <p:nvPr>
            <p:ph type="dt" sz="half" idx="10"/>
          </p:nvPr>
        </p:nvSpPr>
        <p:spPr/>
        <p:txBody>
          <a:bodyPr/>
          <a:lstStyle/>
          <a:p>
            <a:fld id="{00435841-F9D2-46C2-8BE3-28C49C66C299}" type="datetime1">
              <a:rPr lang="en-US" smtClean="0"/>
              <a:t>6/17/2020</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53E4A00-6223-4B70-9CF7-591DAE208CC9}" type="slidenum">
              <a:rPr lang="en-US" smtClean="0"/>
              <a:t>‹#›</a:t>
            </a:fld>
            <a:endParaRPr lang="en-US"/>
          </a:p>
        </p:txBody>
      </p:sp>
    </p:spTree>
    <p:extLst>
      <p:ext uri="{BB962C8B-B14F-4D97-AF65-F5344CB8AC3E}">
        <p14:creationId xmlns:p14="http://schemas.microsoft.com/office/powerpoint/2010/main" val="558535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7" name="Rectangle 6"/>
          <p:cNvSpPr/>
          <p:nvPr userDrawn="1"/>
        </p:nvSpPr>
        <p:spPr>
          <a:xfrm>
            <a:off x="7164288" y="0"/>
            <a:ext cx="1979712" cy="627534"/>
          </a:xfrm>
          <a:prstGeom prst="rect">
            <a:avLst/>
          </a:prstGeom>
          <a:solidFill>
            <a:srgbClr val="ED77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179513" y="3638426"/>
            <a:ext cx="6984776" cy="1021556"/>
          </a:xfrm>
        </p:spPr>
        <p:txBody>
          <a:bodyPr anchor="t"/>
          <a:lstStyle>
            <a:lvl1pPr algn="l">
              <a:defRPr sz="3200" b="1" cap="all">
                <a:solidFill>
                  <a:srgbClr val="ED7703"/>
                </a:solidFill>
              </a:defRPr>
            </a:lvl1pPr>
          </a:lstStyle>
          <a:p>
            <a:r>
              <a:rPr lang="fr-FR"/>
              <a:t>Modifiez le style du titre</a:t>
            </a:r>
            <a:endParaRPr lang="en-US" dirty="0"/>
          </a:p>
        </p:txBody>
      </p:sp>
      <p:sp>
        <p:nvSpPr>
          <p:cNvPr id="3" name="Espace réservé du texte 2"/>
          <p:cNvSpPr>
            <a:spLocks noGrp="1"/>
          </p:cNvSpPr>
          <p:nvPr>
            <p:ph type="body" idx="1"/>
          </p:nvPr>
        </p:nvSpPr>
        <p:spPr>
          <a:xfrm>
            <a:off x="179513" y="2499742"/>
            <a:ext cx="6984776" cy="1125140"/>
          </a:xfrm>
        </p:spPr>
        <p:txBody>
          <a:bodyPr lIns="0" anchor="b"/>
          <a:lstStyle>
            <a:lvl1pPr marL="0" indent="0">
              <a:buNone/>
              <a:defRPr sz="2000">
                <a:solidFill>
                  <a:srgbClr val="22214B"/>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lvl1pPr algn="l">
              <a:defRPr/>
            </a:lvl1pPr>
          </a:lstStyle>
          <a:p>
            <a:fld id="{B85E462F-F767-4E05-8993-2100C6A23175}" type="datetime1">
              <a:rPr lang="en-US" smtClean="0"/>
              <a:t>6/17/2020</a:t>
            </a:fld>
            <a:endParaRPr lang="en-US"/>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lvl1pPr>
              <a:defRPr sz="1200">
                <a:solidFill>
                  <a:schemeClr val="bg1"/>
                </a:solidFill>
              </a:defRPr>
            </a:lvl1pPr>
          </a:lstStyle>
          <a:p>
            <a:fld id="{D53E4A00-6223-4B70-9CF7-591DAE208CC9}" type="slidenum">
              <a:rPr lang="en-US" smtClean="0"/>
              <a:pPr/>
              <a:t>‹#›</a:t>
            </a:fld>
            <a:endParaRPr lang="en-US" dirty="0"/>
          </a:p>
        </p:txBody>
      </p:sp>
      <p:pic>
        <p:nvPicPr>
          <p:cNvPr id="8" name="Imag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12360" y="2556578"/>
            <a:ext cx="1080120" cy="1011468"/>
          </a:xfrm>
          <a:prstGeom prst="rect">
            <a:avLst/>
          </a:prstGeom>
        </p:spPr>
      </p:pic>
      <p:pic>
        <p:nvPicPr>
          <p:cNvPr id="9" name="Imag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54825" y="3750531"/>
            <a:ext cx="1494988" cy="909451"/>
          </a:xfrm>
          <a:prstGeom prst="rect">
            <a:avLst/>
          </a:prstGeom>
        </p:spPr>
      </p:pic>
    </p:spTree>
    <p:extLst>
      <p:ext uri="{BB962C8B-B14F-4D97-AF65-F5344CB8AC3E}">
        <p14:creationId xmlns:p14="http://schemas.microsoft.com/office/powerpoint/2010/main" val="2885172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u contenu 2"/>
          <p:cNvSpPr>
            <a:spLocks noGrp="1"/>
          </p:cNvSpPr>
          <p:nvPr>
            <p:ph sz="half" idx="1"/>
          </p:nvPr>
        </p:nvSpPr>
        <p:spPr>
          <a:xfrm>
            <a:off x="179512" y="699542"/>
            <a:ext cx="4316288" cy="3960440"/>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Espace réservé du contenu 3"/>
          <p:cNvSpPr>
            <a:spLocks noGrp="1"/>
          </p:cNvSpPr>
          <p:nvPr>
            <p:ph sz="half" idx="2"/>
          </p:nvPr>
        </p:nvSpPr>
        <p:spPr>
          <a:xfrm>
            <a:off x="4648200" y="699542"/>
            <a:ext cx="4316288" cy="3960440"/>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Espace réservé de la date 4"/>
          <p:cNvSpPr>
            <a:spLocks noGrp="1"/>
          </p:cNvSpPr>
          <p:nvPr>
            <p:ph type="dt" sz="half" idx="10"/>
          </p:nvPr>
        </p:nvSpPr>
        <p:spPr/>
        <p:txBody>
          <a:bodyPr/>
          <a:lstStyle/>
          <a:p>
            <a:fld id="{7F246E87-C4FF-45CC-B0CF-0D885AA22292}" type="datetime1">
              <a:rPr lang="en-US" smtClean="0"/>
              <a:t>6/17/2020</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D53E4A00-6223-4B70-9CF7-591DAE208CC9}" type="slidenum">
              <a:rPr lang="en-US" smtClean="0"/>
              <a:t>‹#›</a:t>
            </a:fld>
            <a:endParaRPr lang="en-US"/>
          </a:p>
        </p:txBody>
      </p:sp>
    </p:spTree>
    <p:extLst>
      <p:ext uri="{BB962C8B-B14F-4D97-AF65-F5344CB8AC3E}">
        <p14:creationId xmlns:p14="http://schemas.microsoft.com/office/powerpoint/2010/main" val="317229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endParaRPr lang="en-US"/>
          </a:p>
        </p:txBody>
      </p:sp>
      <p:sp>
        <p:nvSpPr>
          <p:cNvPr id="3" name="Espace réservé du texte 2"/>
          <p:cNvSpPr>
            <a:spLocks noGrp="1"/>
          </p:cNvSpPr>
          <p:nvPr>
            <p:ph type="body" idx="1"/>
          </p:nvPr>
        </p:nvSpPr>
        <p:spPr>
          <a:xfrm>
            <a:off x="179512" y="699543"/>
            <a:ext cx="4317876" cy="686743"/>
          </a:xfrm>
          <a:solidFill>
            <a:schemeClr val="accent6">
              <a:lumMod val="20000"/>
              <a:lumOff val="80000"/>
            </a:schemeClr>
          </a:solidFill>
        </p:spPr>
        <p:txBody>
          <a:bodyPr anchor="t" anchorCtr="0">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179512" y="1458295"/>
            <a:ext cx="4317876" cy="3136327"/>
          </a:xfrm>
          <a:solidFill>
            <a:schemeClr val="accent6">
              <a:lumMod val="20000"/>
              <a:lumOff val="80000"/>
            </a:schemeClr>
          </a:solidFill>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Espace réservé du texte 4"/>
          <p:cNvSpPr>
            <a:spLocks noGrp="1"/>
          </p:cNvSpPr>
          <p:nvPr>
            <p:ph type="body" sz="quarter" idx="3"/>
          </p:nvPr>
        </p:nvSpPr>
        <p:spPr>
          <a:xfrm>
            <a:off x="4645026" y="699543"/>
            <a:ext cx="4319462" cy="686743"/>
          </a:xfrm>
          <a:solidFill>
            <a:schemeClr val="accent5">
              <a:lumMod val="20000"/>
              <a:lumOff val="80000"/>
            </a:schemeClr>
          </a:solidFill>
        </p:spPr>
        <p:txBody>
          <a:bodyPr anchor="t" anchorCtr="0">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4645026" y="1458295"/>
            <a:ext cx="4319462" cy="3136327"/>
          </a:xfrm>
          <a:solidFill>
            <a:schemeClr val="accent5">
              <a:lumMod val="20000"/>
              <a:lumOff val="80000"/>
            </a:schemeClr>
          </a:solidFill>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Espace réservé de la date 6"/>
          <p:cNvSpPr>
            <a:spLocks noGrp="1"/>
          </p:cNvSpPr>
          <p:nvPr>
            <p:ph type="dt" sz="half" idx="10"/>
          </p:nvPr>
        </p:nvSpPr>
        <p:spPr/>
        <p:txBody>
          <a:bodyPr/>
          <a:lstStyle/>
          <a:p>
            <a:fld id="{8A8117C3-CA94-443D-9E99-406C1F32F2D5}" type="datetime1">
              <a:rPr lang="en-US" smtClean="0"/>
              <a:t>6/17/2020</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D53E4A00-6223-4B70-9CF7-591DAE208CC9}" type="slidenum">
              <a:rPr lang="en-US" smtClean="0"/>
              <a:t>‹#›</a:t>
            </a:fld>
            <a:endParaRPr lang="en-US"/>
          </a:p>
        </p:txBody>
      </p:sp>
    </p:spTree>
    <p:extLst>
      <p:ext uri="{BB962C8B-B14F-4D97-AF65-F5344CB8AC3E}">
        <p14:creationId xmlns:p14="http://schemas.microsoft.com/office/powerpoint/2010/main" val="1133914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e la date 2"/>
          <p:cNvSpPr>
            <a:spLocks noGrp="1"/>
          </p:cNvSpPr>
          <p:nvPr>
            <p:ph type="dt" sz="half" idx="10"/>
          </p:nvPr>
        </p:nvSpPr>
        <p:spPr/>
        <p:txBody>
          <a:bodyPr/>
          <a:lstStyle/>
          <a:p>
            <a:fld id="{2A7DFE6C-DA33-4095-B21E-7521C99D013B}" type="datetime1">
              <a:rPr lang="en-US" smtClean="0"/>
              <a:t>6/17/2020</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D53E4A00-6223-4B70-9CF7-591DAE208CC9}" type="slidenum">
              <a:rPr lang="en-US" smtClean="0"/>
              <a:t>‹#›</a:t>
            </a:fld>
            <a:endParaRPr lang="en-US"/>
          </a:p>
        </p:txBody>
      </p:sp>
    </p:spTree>
    <p:extLst>
      <p:ext uri="{BB962C8B-B14F-4D97-AF65-F5344CB8AC3E}">
        <p14:creationId xmlns:p14="http://schemas.microsoft.com/office/powerpoint/2010/main" val="1004011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7182D32-8060-4F19-A424-9F530AFBF1FF}" type="datetime1">
              <a:rPr lang="en-US" smtClean="0"/>
              <a:t>6/17/2020</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D53E4A00-6223-4B70-9CF7-591DAE208CC9}" type="slidenum">
              <a:rPr lang="en-US" smtClean="0"/>
              <a:t>‹#›</a:t>
            </a:fld>
            <a:endParaRPr lang="en-US"/>
          </a:p>
        </p:txBody>
      </p:sp>
    </p:spTree>
    <p:extLst>
      <p:ext uri="{BB962C8B-B14F-4D97-AF65-F5344CB8AC3E}">
        <p14:creationId xmlns:p14="http://schemas.microsoft.com/office/powerpoint/2010/main" val="3827515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85423" y="0"/>
            <a:ext cx="6978865" cy="627534"/>
          </a:xfrm>
        </p:spPr>
        <p:txBody>
          <a:bodyPr anchor="ctr" anchorCtr="0"/>
          <a:lstStyle>
            <a:lvl1pPr algn="l">
              <a:defRPr sz="2000" b="1"/>
            </a:lvl1pPr>
          </a:lstStyle>
          <a:p>
            <a:r>
              <a:rPr lang="fr-FR"/>
              <a:t>Modifiez le style du titre</a:t>
            </a:r>
            <a:endParaRPr lang="en-US"/>
          </a:p>
        </p:txBody>
      </p:sp>
      <p:sp>
        <p:nvSpPr>
          <p:cNvPr id="3" name="Espace réservé du contenu 2"/>
          <p:cNvSpPr>
            <a:spLocks noGrp="1"/>
          </p:cNvSpPr>
          <p:nvPr>
            <p:ph idx="1"/>
          </p:nvPr>
        </p:nvSpPr>
        <p:spPr>
          <a:xfrm>
            <a:off x="1689580" y="699542"/>
            <a:ext cx="7274908" cy="396044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Espace réservé du texte 3"/>
          <p:cNvSpPr>
            <a:spLocks noGrp="1"/>
          </p:cNvSpPr>
          <p:nvPr>
            <p:ph type="body" sz="half" idx="2"/>
          </p:nvPr>
        </p:nvSpPr>
        <p:spPr>
          <a:xfrm>
            <a:off x="185423" y="699542"/>
            <a:ext cx="1351897" cy="396044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1D4AE515-5B4D-42D4-A936-8CD3B3D5B815}" type="datetime1">
              <a:rPr lang="en-US" smtClean="0"/>
              <a:t>6/17/2020</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D53E4A00-6223-4B70-9CF7-591DAE208CC9}" type="slidenum">
              <a:rPr lang="en-US" smtClean="0"/>
              <a:t>‹#›</a:t>
            </a:fld>
            <a:endParaRPr lang="en-US"/>
          </a:p>
        </p:txBody>
      </p:sp>
    </p:spTree>
    <p:extLst>
      <p:ext uri="{BB962C8B-B14F-4D97-AF65-F5344CB8AC3E}">
        <p14:creationId xmlns:p14="http://schemas.microsoft.com/office/powerpoint/2010/main" val="2210981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0"/>
            <a:ext cx="5486400" cy="425054"/>
          </a:xfrm>
        </p:spPr>
        <p:txBody>
          <a:bodyPr anchor="b"/>
          <a:lstStyle>
            <a:lvl1pPr algn="l">
              <a:defRPr sz="2000" b="1"/>
            </a:lvl1pPr>
          </a:lstStyle>
          <a:p>
            <a:r>
              <a:rPr lang="fr-FR"/>
              <a:t>Modifiez le style du titre</a:t>
            </a:r>
            <a:endParaRPr lang="en-US"/>
          </a:p>
        </p:txBody>
      </p:sp>
      <p:sp>
        <p:nvSpPr>
          <p:cNvPr id="3" name="Espace réservé pour une imag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a:p>
        </p:txBody>
      </p:sp>
      <p:sp>
        <p:nvSpPr>
          <p:cNvPr id="4" name="Espace réservé du texte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35C0D3EE-057C-4948-A418-71EFF6AE5624}" type="datetime1">
              <a:rPr lang="en-US" smtClean="0"/>
              <a:t>6/17/2020</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D53E4A00-6223-4B70-9CF7-591DAE208CC9}" type="slidenum">
              <a:rPr lang="en-US" smtClean="0"/>
              <a:t>‹#›</a:t>
            </a:fld>
            <a:endParaRPr lang="en-US"/>
          </a:p>
        </p:txBody>
      </p:sp>
    </p:spTree>
    <p:extLst>
      <p:ext uri="{BB962C8B-B14F-4D97-AF65-F5344CB8AC3E}">
        <p14:creationId xmlns:p14="http://schemas.microsoft.com/office/powerpoint/2010/main" val="1064422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ectangle 13"/>
          <p:cNvSpPr/>
          <p:nvPr userDrawn="1"/>
        </p:nvSpPr>
        <p:spPr>
          <a:xfrm>
            <a:off x="2782" y="4731989"/>
            <a:ext cx="9141218" cy="41408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8" name="Rectangle 7"/>
          <p:cNvSpPr/>
          <p:nvPr userDrawn="1"/>
        </p:nvSpPr>
        <p:spPr>
          <a:xfrm>
            <a:off x="0" y="0"/>
            <a:ext cx="7164288" cy="627534"/>
          </a:xfrm>
          <a:prstGeom prst="rect">
            <a:avLst/>
          </a:prstGeom>
          <a:solidFill>
            <a:srgbClr val="2221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9" name="Rectangle 8"/>
          <p:cNvSpPr/>
          <p:nvPr userDrawn="1"/>
        </p:nvSpPr>
        <p:spPr>
          <a:xfrm>
            <a:off x="7164288" y="0"/>
            <a:ext cx="1979712" cy="627534"/>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2" name="Espace réservé du titre 1"/>
          <p:cNvSpPr>
            <a:spLocks noGrp="1"/>
          </p:cNvSpPr>
          <p:nvPr>
            <p:ph type="title"/>
          </p:nvPr>
        </p:nvSpPr>
        <p:spPr>
          <a:xfrm>
            <a:off x="179512" y="4986"/>
            <a:ext cx="6984776" cy="622548"/>
          </a:xfrm>
          <a:prstGeom prst="rect">
            <a:avLst/>
          </a:prstGeom>
        </p:spPr>
        <p:txBody>
          <a:bodyPr vert="horz" lIns="0" tIns="45720" rIns="91440" bIns="45720" rtlCol="0" anchor="ctr">
            <a:noAutofit/>
          </a:bodyPr>
          <a:lstStyle/>
          <a:p>
            <a:r>
              <a:rPr lang="fr-FR" noProof="0" dirty="0"/>
              <a:t>Modifiez le style du titre</a:t>
            </a:r>
          </a:p>
        </p:txBody>
      </p:sp>
      <p:sp>
        <p:nvSpPr>
          <p:cNvPr id="3" name="Espace réservé du texte 2"/>
          <p:cNvSpPr>
            <a:spLocks noGrp="1"/>
          </p:cNvSpPr>
          <p:nvPr>
            <p:ph type="body" idx="1"/>
          </p:nvPr>
        </p:nvSpPr>
        <p:spPr>
          <a:xfrm>
            <a:off x="179512" y="799393"/>
            <a:ext cx="8784976" cy="3795230"/>
          </a:xfrm>
          <a:prstGeom prst="rect">
            <a:avLst/>
          </a:prstGeom>
        </p:spPr>
        <p:txBody>
          <a:bodyPr vert="horz" lIns="91440" tIns="45720" rIns="91440" bIns="45720" rtlCol="0">
            <a:normAutofit/>
          </a:bodyPr>
          <a:lstStyle/>
          <a:p>
            <a:pPr lvl="0"/>
            <a:r>
              <a:rPr lang="fr-FR" noProof="0" dirty="0"/>
              <a:t>Modifiez les styles du texte du masque</a:t>
            </a:r>
          </a:p>
          <a:p>
            <a:pPr lvl="1"/>
            <a:r>
              <a:rPr lang="fr-FR" noProof="0" dirty="0"/>
              <a:t>Deuxième niveau</a:t>
            </a:r>
          </a:p>
          <a:p>
            <a:pPr lvl="2"/>
            <a:r>
              <a:rPr lang="fr-FR" noProof="0" dirty="0"/>
              <a:t>Troisième niveau</a:t>
            </a:r>
          </a:p>
          <a:p>
            <a:pPr lvl="3"/>
            <a:r>
              <a:rPr lang="fr-FR" noProof="0" dirty="0"/>
              <a:t>Quatrième niveau</a:t>
            </a:r>
          </a:p>
          <a:p>
            <a:pPr lvl="4"/>
            <a:r>
              <a:rPr lang="fr-FR" noProof="0" dirty="0"/>
              <a:t>Cinquième niveau</a:t>
            </a:r>
          </a:p>
        </p:txBody>
      </p:sp>
      <p:sp>
        <p:nvSpPr>
          <p:cNvPr id="4" name="Espace réservé de la date 3"/>
          <p:cNvSpPr>
            <a:spLocks noGrp="1"/>
          </p:cNvSpPr>
          <p:nvPr>
            <p:ph type="dt" sz="half" idx="2"/>
          </p:nvPr>
        </p:nvSpPr>
        <p:spPr>
          <a:xfrm>
            <a:off x="179512" y="4839492"/>
            <a:ext cx="1357808" cy="245358"/>
          </a:xfrm>
          <a:prstGeom prst="rect">
            <a:avLst/>
          </a:prstGeom>
        </p:spPr>
        <p:txBody>
          <a:bodyPr vert="horz" lIns="0" tIns="45720" rIns="91440" bIns="45720" rtlCol="0" anchor="ctr"/>
          <a:lstStyle>
            <a:lvl1pPr algn="ctr">
              <a:defRPr sz="1200">
                <a:solidFill>
                  <a:schemeClr val="bg1"/>
                </a:solidFill>
              </a:defRPr>
            </a:lvl1pPr>
          </a:lstStyle>
          <a:p>
            <a:pPr algn="l"/>
            <a:fld id="{D87E86C9-4FAA-4985-8243-554BCAD1931B}" type="datetime1">
              <a:rPr lang="en-US" smtClean="0"/>
              <a:t>6/17/2020</a:t>
            </a:fld>
            <a:endParaRPr lang="fr-FR" dirty="0"/>
          </a:p>
        </p:txBody>
      </p:sp>
      <p:sp>
        <p:nvSpPr>
          <p:cNvPr id="5" name="Espace réservé du pied de page 4"/>
          <p:cNvSpPr>
            <a:spLocks noGrp="1"/>
          </p:cNvSpPr>
          <p:nvPr>
            <p:ph type="ftr" sz="quarter" idx="3"/>
          </p:nvPr>
        </p:nvSpPr>
        <p:spPr>
          <a:xfrm>
            <a:off x="1689580" y="4817355"/>
            <a:ext cx="5186676" cy="267495"/>
          </a:xfrm>
          <a:prstGeom prst="rect">
            <a:avLst/>
          </a:prstGeom>
        </p:spPr>
        <p:txBody>
          <a:bodyPr vert="horz" lIns="91440" tIns="45720" rIns="91440" bIns="45720" rtlCol="0" anchor="ctr"/>
          <a:lstStyle>
            <a:lvl1pPr algn="ctr">
              <a:defRPr sz="1200">
                <a:solidFill>
                  <a:schemeClr val="bg1"/>
                </a:solidFill>
              </a:defRPr>
            </a:lvl1pPr>
          </a:lstStyle>
          <a:p>
            <a:endParaRPr lang="fr-FR" dirty="0"/>
          </a:p>
        </p:txBody>
      </p:sp>
      <p:sp>
        <p:nvSpPr>
          <p:cNvPr id="6" name="Espace réservé du numéro de diapositive 5"/>
          <p:cNvSpPr>
            <a:spLocks noGrp="1"/>
          </p:cNvSpPr>
          <p:nvPr>
            <p:ph type="sldNum" sz="quarter" idx="4"/>
          </p:nvPr>
        </p:nvSpPr>
        <p:spPr>
          <a:xfrm>
            <a:off x="7028516" y="4814064"/>
            <a:ext cx="495812" cy="270786"/>
          </a:xfrm>
          <a:prstGeom prst="rect">
            <a:avLst/>
          </a:prstGeom>
        </p:spPr>
        <p:txBody>
          <a:bodyPr vert="horz" lIns="91440" tIns="45720" rIns="0" bIns="45720" rtlCol="0" anchor="ctr"/>
          <a:lstStyle>
            <a:lvl1pPr algn="r">
              <a:defRPr sz="1200">
                <a:solidFill>
                  <a:schemeClr val="bg1"/>
                </a:solidFill>
              </a:defRPr>
            </a:lvl1pPr>
          </a:lstStyle>
          <a:p>
            <a:fld id="{D53E4A00-6223-4B70-9CF7-591DAE208CC9}" type="slidenum">
              <a:rPr lang="fr-FR" smtClean="0"/>
              <a:pPr/>
              <a:t>‹#›</a:t>
            </a:fld>
            <a:endParaRPr lang="fr-FR" dirty="0"/>
          </a:p>
        </p:txBody>
      </p:sp>
      <p:pic>
        <p:nvPicPr>
          <p:cNvPr id="10" name="Imag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219898" y="210175"/>
            <a:ext cx="1074481" cy="242094"/>
          </a:xfrm>
          <a:prstGeom prst="rect">
            <a:avLst/>
          </a:prstGeom>
        </p:spPr>
      </p:pic>
      <p:pic>
        <p:nvPicPr>
          <p:cNvPr id="16" name="Image 15"/>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491778" y="4794455"/>
            <a:ext cx="616726" cy="288032"/>
          </a:xfrm>
          <a:prstGeom prst="rect">
            <a:avLst/>
          </a:prstGeom>
        </p:spPr>
      </p:pic>
      <p:pic>
        <p:nvPicPr>
          <p:cNvPr id="13" name="Picture 2" descr="Comprendre le label dâexpÃ©rimentation Ã©nergie-carbone E+C ...">
            <a:extLst>
              <a:ext uri="{FF2B5EF4-FFF2-40B4-BE49-F238E27FC236}">
                <a16:creationId xmlns="" xmlns:a16="http://schemas.microsoft.com/office/drawing/2014/main" id="{4ED38BF2-582C-4D0F-8965-8F22C3A85A0A}"/>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365025" y="187206"/>
            <a:ext cx="720080" cy="288032"/>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AnnÃ©e universitaire 2019-2020">
            <a:extLst>
              <a:ext uri="{FF2B5EF4-FFF2-40B4-BE49-F238E27FC236}">
                <a16:creationId xmlns="" xmlns:a16="http://schemas.microsoft.com/office/drawing/2014/main" id="{E80E12FA-36D2-4AFB-A65E-CF23A46B5417}"/>
              </a:ext>
            </a:extLst>
          </p:cNvPr>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7637304" y="4803998"/>
            <a:ext cx="823128" cy="3069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8713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spcBef>
          <a:spcPct val="0"/>
        </a:spcBef>
        <a:buNone/>
        <a:defRPr sz="2400" b="1"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Courier New" panose="02070309020205020404" pitchFamily="49" charset="0"/>
        <a:buChar char="o"/>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SzPct val="70000"/>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elio.hbeich@cstb.fr,ana-maria.roxin@ubfc.f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5.svg"/><Relationship Id="rId5" Type="http://schemas.openxmlformats.org/officeDocument/2006/relationships/image" Target="../media/image13.png"/><Relationship Id="rId4" Type="http://schemas.openxmlformats.org/officeDocument/2006/relationships/image" Target="../media/image13.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4.tmp"/><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9.svg"/><Relationship Id="rId5" Type="http://schemas.openxmlformats.org/officeDocument/2006/relationships/image" Target="../media/image16.png"/><Relationship Id="rId4" Type="http://schemas.openxmlformats.org/officeDocument/2006/relationships/image" Target="../media/image15.tmp"/></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8.tmp"/><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1203598"/>
            <a:ext cx="5957867" cy="2161382"/>
          </a:xfrm>
        </p:spPr>
        <p:txBody>
          <a:bodyPr/>
          <a:lstStyle/>
          <a:p>
            <a:pPr algn="ctr"/>
            <a:r>
              <a:rPr lang="en-US" dirty="0"/>
              <a:t>Linking BIM and GIS Standard Ontologies with Linked Data</a:t>
            </a:r>
          </a:p>
        </p:txBody>
      </p:sp>
      <p:sp>
        <p:nvSpPr>
          <p:cNvPr id="3" name="Sous-titre 2"/>
          <p:cNvSpPr>
            <a:spLocks noGrp="1"/>
          </p:cNvSpPr>
          <p:nvPr>
            <p:ph type="subTitle" idx="1"/>
          </p:nvPr>
        </p:nvSpPr>
        <p:spPr>
          <a:xfrm>
            <a:off x="2071809" y="3778270"/>
            <a:ext cx="3469416" cy="737696"/>
          </a:xfrm>
        </p:spPr>
        <p:txBody>
          <a:bodyPr>
            <a:normAutofit fontScale="70000" lnSpcReduction="20000"/>
          </a:bodyPr>
          <a:lstStyle/>
          <a:p>
            <a:pPr algn="ctr"/>
            <a:r>
              <a:rPr lang="en-US">
                <a:solidFill>
                  <a:srgbClr val="000000"/>
                </a:solidFill>
              </a:rPr>
              <a:t>Elio Hbeich &amp; Ana Roxin</a:t>
            </a:r>
          </a:p>
          <a:p>
            <a:pPr algn="ctr"/>
            <a:endParaRPr lang="nl-NL"/>
          </a:p>
          <a:p>
            <a:pPr algn="ctr"/>
            <a:r>
              <a:rPr lang="en-GB" sz="1800"/>
              <a:t>17-19 June 2020, Dublin, Ireland</a:t>
            </a:r>
            <a:endParaRPr lang="en-GB" sz="1800" dirty="0"/>
          </a:p>
        </p:txBody>
      </p:sp>
    </p:spTree>
    <p:extLst>
      <p:ext uri="{BB962C8B-B14F-4D97-AF65-F5344CB8AC3E}">
        <p14:creationId xmlns:p14="http://schemas.microsoft.com/office/powerpoint/2010/main" val="13839986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Linking GIS Metamodel and IFC </a:t>
            </a:r>
            <a:r>
              <a:rPr lang="en-US" dirty="0" smtClean="0"/>
              <a:t>Core </a:t>
            </a:r>
            <a:r>
              <a:rPr lang="en-US" dirty="0"/>
              <a:t>L</a:t>
            </a:r>
            <a:r>
              <a:rPr lang="en-US" dirty="0" smtClean="0"/>
              <a:t>ayer</a:t>
            </a:r>
            <a:endParaRPr lang="en-US" dirty="0"/>
          </a:p>
        </p:txBody>
      </p:sp>
      <p:sp>
        <p:nvSpPr>
          <p:cNvPr id="4" name="Slide Number Placeholder 3"/>
          <p:cNvSpPr>
            <a:spLocks noGrp="1"/>
          </p:cNvSpPr>
          <p:nvPr>
            <p:ph type="sldNum" sz="quarter" idx="12"/>
          </p:nvPr>
        </p:nvSpPr>
        <p:spPr/>
        <p:txBody>
          <a:bodyPr/>
          <a:lstStyle/>
          <a:p>
            <a:fld id="{D53E4A00-6223-4B70-9CF7-591DAE208CC9}" type="slidenum">
              <a:rPr lang="en-US" smtClean="0"/>
              <a:t>10</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327519763"/>
              </p:ext>
            </p:extLst>
          </p:nvPr>
        </p:nvGraphicFramePr>
        <p:xfrm>
          <a:off x="1619672" y="3003798"/>
          <a:ext cx="6096000" cy="1046480"/>
        </p:xfrm>
        <a:graphic>
          <a:graphicData uri="http://schemas.openxmlformats.org/drawingml/2006/table">
            <a:tbl>
              <a:tblPr firstRow="1" bandRow="1">
                <a:tableStyleId>{5C22544A-7EE6-4342-B048-85BDC9FD1C3A}</a:tableStyleId>
              </a:tblPr>
              <a:tblGrid>
                <a:gridCol w="2088232">
                  <a:extLst>
                    <a:ext uri="{9D8B030D-6E8A-4147-A177-3AD203B41FA5}">
                      <a16:colId xmlns="" xmlns:a16="http://schemas.microsoft.com/office/drawing/2014/main" val="20000"/>
                    </a:ext>
                  </a:extLst>
                </a:gridCol>
                <a:gridCol w="1728192">
                  <a:extLst>
                    <a:ext uri="{9D8B030D-6E8A-4147-A177-3AD203B41FA5}">
                      <a16:colId xmlns="" xmlns:a16="http://schemas.microsoft.com/office/drawing/2014/main" val="20001"/>
                    </a:ext>
                  </a:extLst>
                </a:gridCol>
                <a:gridCol w="2279576">
                  <a:extLst>
                    <a:ext uri="{9D8B030D-6E8A-4147-A177-3AD203B41FA5}">
                      <a16:colId xmlns="" xmlns:a16="http://schemas.microsoft.com/office/drawing/2014/main" val="20002"/>
                    </a:ext>
                  </a:extLst>
                </a:gridCol>
              </a:tblGrid>
              <a:tr h="288032">
                <a:tc>
                  <a:txBody>
                    <a:bodyPr/>
                    <a:lstStyle/>
                    <a:p>
                      <a:pPr algn="ctr"/>
                      <a:r>
                        <a:rPr lang="en-US" sz="1400" dirty="0"/>
                        <a:t>IFC4_ADD1.owl</a:t>
                      </a:r>
                    </a:p>
                  </a:txBody>
                  <a:tcPr/>
                </a:tc>
                <a:tc>
                  <a:txBody>
                    <a:bodyPr/>
                    <a:lstStyle/>
                    <a:p>
                      <a:pPr algn="ctr"/>
                      <a:r>
                        <a:rPr lang="en-US" sz="1400" dirty="0"/>
                        <a:t>Relation</a:t>
                      </a:r>
                    </a:p>
                  </a:txBody>
                  <a:tcPr/>
                </a:tc>
                <a:tc>
                  <a:txBody>
                    <a:bodyPr/>
                    <a:lstStyle/>
                    <a:p>
                      <a:pPr algn="ctr"/>
                      <a:r>
                        <a:rPr lang="en-US" sz="1400" dirty="0"/>
                        <a:t>ISO 19109.owl</a:t>
                      </a:r>
                    </a:p>
                  </a:txBody>
                  <a:tcPr/>
                </a:tc>
                <a:extLst>
                  <a:ext uri="{0D108BD9-81ED-4DB2-BD59-A6C34878D82A}">
                    <a16:rowId xmlns="" xmlns:a16="http://schemas.microsoft.com/office/drawing/2014/main" val="10000"/>
                  </a:ext>
                </a:extLst>
              </a:tr>
              <a:tr h="370840">
                <a:tc>
                  <a:txBody>
                    <a:bodyPr/>
                    <a:lstStyle/>
                    <a:p>
                      <a:pPr marL="0" marR="0" indent="0" algn="ctr" hangingPunct="0">
                        <a:lnSpc>
                          <a:spcPts val="1200"/>
                        </a:lnSpc>
                        <a:spcBef>
                          <a:spcPts val="0"/>
                        </a:spcBef>
                        <a:spcAft>
                          <a:spcPts val="0"/>
                        </a:spcAft>
                      </a:pPr>
                      <a:r>
                        <a:rPr lang="en-US" sz="1100" dirty="0">
                          <a:effectLst/>
                          <a:latin typeface="+mn-lt"/>
                          <a:ea typeface="Times New Roman" panose="02020603050405020304" pitchFamily="18" charset="0"/>
                        </a:rPr>
                        <a:t>IFC4.1:IfcRoot</a:t>
                      </a:r>
                      <a:endParaRPr lang="en-US" sz="1200" dirty="0">
                        <a:effectLst/>
                        <a:latin typeface="+mn-lt"/>
                        <a:ea typeface="Times New Roman" panose="02020603050405020304" pitchFamily="18" charset="0"/>
                      </a:endParaRPr>
                    </a:p>
                  </a:txBody>
                  <a:tcPr marL="44450" marR="44450" marT="0" marB="0" anchor="ctr"/>
                </a:tc>
                <a:tc>
                  <a:txBody>
                    <a:bodyPr/>
                    <a:lstStyle/>
                    <a:p>
                      <a:pPr marL="0" marR="0" indent="0" algn="ctr" hangingPunct="0">
                        <a:lnSpc>
                          <a:spcPts val="1200"/>
                        </a:lnSpc>
                        <a:spcBef>
                          <a:spcPts val="0"/>
                        </a:spcBef>
                        <a:spcAft>
                          <a:spcPts val="0"/>
                        </a:spcAft>
                      </a:pPr>
                      <a:r>
                        <a:rPr lang="en-US" sz="1100" dirty="0">
                          <a:effectLst/>
                          <a:latin typeface="+mn-lt"/>
                          <a:ea typeface="Times New Roman" panose="02020603050405020304" pitchFamily="18" charset="0"/>
                        </a:rPr>
                        <a:t>owl:equivalentClass</a:t>
                      </a:r>
                      <a:endParaRPr lang="en-US" sz="1200" dirty="0">
                        <a:effectLst/>
                        <a:latin typeface="+mn-lt"/>
                        <a:ea typeface="Times New Roman" panose="02020603050405020304" pitchFamily="18" charset="0"/>
                      </a:endParaRPr>
                    </a:p>
                  </a:txBody>
                  <a:tcPr marL="44450" marR="44450" marT="0" marB="0" anchor="ctr"/>
                </a:tc>
                <a:tc>
                  <a:txBody>
                    <a:bodyPr/>
                    <a:lstStyle/>
                    <a:p>
                      <a:pPr marL="0" marR="0" indent="0" algn="ctr" hangingPunct="0">
                        <a:lnSpc>
                          <a:spcPts val="1200"/>
                        </a:lnSpc>
                        <a:spcBef>
                          <a:spcPts val="0"/>
                        </a:spcBef>
                        <a:spcAft>
                          <a:spcPts val="0"/>
                        </a:spcAft>
                      </a:pPr>
                      <a:r>
                        <a:rPr lang="en-US" sz="1100" dirty="0">
                          <a:effectLst/>
                          <a:latin typeface="+mn-lt"/>
                          <a:ea typeface="Times New Roman" panose="02020603050405020304" pitchFamily="18" charset="0"/>
                        </a:rPr>
                        <a:t>ISO19109:AnyFeature</a:t>
                      </a:r>
                      <a:endParaRPr lang="en-US" sz="1200" dirty="0">
                        <a:effectLst/>
                        <a:latin typeface="+mn-lt"/>
                        <a:ea typeface="Times New Roman" panose="02020603050405020304" pitchFamily="18" charset="0"/>
                      </a:endParaRPr>
                    </a:p>
                  </a:txBody>
                  <a:tcPr marL="44450" marR="44450" marT="0" marB="0" anchor="ctr"/>
                </a:tc>
                <a:extLst>
                  <a:ext uri="{0D108BD9-81ED-4DB2-BD59-A6C34878D82A}">
                    <a16:rowId xmlns="" xmlns:a16="http://schemas.microsoft.com/office/drawing/2014/main" val="10001"/>
                  </a:ext>
                </a:extLst>
              </a:tr>
              <a:tr h="370840">
                <a:tc>
                  <a:txBody>
                    <a:bodyPr/>
                    <a:lstStyle/>
                    <a:p>
                      <a:pPr marL="0" marR="0" indent="0" algn="ctr" hangingPunct="0">
                        <a:lnSpc>
                          <a:spcPts val="1200"/>
                        </a:lnSpc>
                        <a:spcBef>
                          <a:spcPts val="0"/>
                        </a:spcBef>
                        <a:spcAft>
                          <a:spcPts val="0"/>
                        </a:spcAft>
                      </a:pPr>
                      <a:r>
                        <a:rPr lang="en-US" sz="1100" dirty="0">
                          <a:effectLst/>
                          <a:latin typeface="+mn-lt"/>
                          <a:ea typeface="Times New Roman" panose="02020603050405020304" pitchFamily="18" charset="0"/>
                        </a:rPr>
                        <a:t>IFC4.1:IfcProductExtension</a:t>
                      </a:r>
                      <a:endParaRPr lang="en-US" sz="1200" dirty="0">
                        <a:effectLst/>
                        <a:latin typeface="+mn-lt"/>
                        <a:ea typeface="Times New Roman" panose="02020603050405020304" pitchFamily="18" charset="0"/>
                      </a:endParaRPr>
                    </a:p>
                  </a:txBody>
                  <a:tcPr marL="44450" marR="44450" marT="0" marB="0" anchor="ctr"/>
                </a:tc>
                <a:tc>
                  <a:txBody>
                    <a:bodyPr/>
                    <a:lstStyle/>
                    <a:p>
                      <a:pPr marL="0" marR="0" indent="0" algn="ctr" hangingPunct="0">
                        <a:lnSpc>
                          <a:spcPts val="1200"/>
                        </a:lnSpc>
                        <a:spcBef>
                          <a:spcPts val="0"/>
                        </a:spcBef>
                        <a:spcAft>
                          <a:spcPts val="0"/>
                        </a:spcAft>
                      </a:pPr>
                      <a:r>
                        <a:rPr lang="en-US" sz="1100" dirty="0">
                          <a:effectLst/>
                          <a:latin typeface="+mn-lt"/>
                          <a:ea typeface="Times New Roman" panose="02020603050405020304" pitchFamily="18" charset="0"/>
                        </a:rPr>
                        <a:t>owl:equivalentClass</a:t>
                      </a:r>
                      <a:endParaRPr lang="en-US" sz="1200" dirty="0">
                        <a:effectLst/>
                        <a:latin typeface="+mn-lt"/>
                        <a:ea typeface="Times New Roman" panose="02020603050405020304" pitchFamily="18" charset="0"/>
                      </a:endParaRPr>
                    </a:p>
                  </a:txBody>
                  <a:tcPr marL="44450" marR="44450" marT="0" marB="0" anchor="ctr"/>
                </a:tc>
                <a:tc>
                  <a:txBody>
                    <a:bodyPr/>
                    <a:lstStyle/>
                    <a:p>
                      <a:pPr marL="0" marR="0" indent="0" algn="ctr" hangingPunct="0">
                        <a:lnSpc>
                          <a:spcPts val="1200"/>
                        </a:lnSpc>
                        <a:spcBef>
                          <a:spcPts val="0"/>
                        </a:spcBef>
                        <a:spcAft>
                          <a:spcPts val="0"/>
                        </a:spcAft>
                      </a:pPr>
                      <a:r>
                        <a:rPr lang="en-US" sz="1100" dirty="0">
                          <a:effectLst/>
                          <a:latin typeface="+mn-lt"/>
                          <a:ea typeface="Times New Roman" panose="02020603050405020304" pitchFamily="18" charset="0"/>
                        </a:rPr>
                        <a:t>ISO19109:AttributeType</a:t>
                      </a:r>
                      <a:endParaRPr lang="en-US" sz="1200" dirty="0">
                        <a:effectLst/>
                        <a:latin typeface="+mn-lt"/>
                        <a:ea typeface="Times New Roman" panose="02020603050405020304" pitchFamily="18" charset="0"/>
                      </a:endParaRPr>
                    </a:p>
                  </a:txBody>
                  <a:tcPr marL="44450" marR="44450" marT="0" marB="0" anchor="ctr"/>
                </a:tc>
                <a:extLst>
                  <a:ext uri="{0D108BD9-81ED-4DB2-BD59-A6C34878D82A}">
                    <a16:rowId xmlns="" xmlns:a16="http://schemas.microsoft.com/office/drawing/2014/main" val="1000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540214598"/>
              </p:ext>
            </p:extLst>
          </p:nvPr>
        </p:nvGraphicFramePr>
        <p:xfrm>
          <a:off x="251520" y="987574"/>
          <a:ext cx="8496944" cy="1742440"/>
        </p:xfrm>
        <a:graphic>
          <a:graphicData uri="http://schemas.openxmlformats.org/drawingml/2006/table">
            <a:tbl>
              <a:tblPr firstRow="1" bandRow="1">
                <a:tableStyleId>{5C22544A-7EE6-4342-B048-85BDC9FD1C3A}</a:tableStyleId>
              </a:tblPr>
              <a:tblGrid>
                <a:gridCol w="1380936">
                  <a:extLst>
                    <a:ext uri="{9D8B030D-6E8A-4147-A177-3AD203B41FA5}">
                      <a16:colId xmlns="" xmlns:a16="http://schemas.microsoft.com/office/drawing/2014/main" val="20000"/>
                    </a:ext>
                  </a:extLst>
                </a:gridCol>
                <a:gridCol w="3452339">
                  <a:extLst>
                    <a:ext uri="{9D8B030D-6E8A-4147-A177-3AD203B41FA5}">
                      <a16:colId xmlns="" xmlns:a16="http://schemas.microsoft.com/office/drawing/2014/main" val="20001"/>
                    </a:ext>
                  </a:extLst>
                </a:gridCol>
                <a:gridCol w="1244434">
                  <a:extLst>
                    <a:ext uri="{9D8B030D-6E8A-4147-A177-3AD203B41FA5}">
                      <a16:colId xmlns="" xmlns:a16="http://schemas.microsoft.com/office/drawing/2014/main" val="20002"/>
                    </a:ext>
                  </a:extLst>
                </a:gridCol>
                <a:gridCol w="2419235">
                  <a:extLst>
                    <a:ext uri="{9D8B030D-6E8A-4147-A177-3AD203B41FA5}">
                      <a16:colId xmlns="" xmlns:a16="http://schemas.microsoft.com/office/drawing/2014/main" val="20003"/>
                    </a:ext>
                  </a:extLst>
                </a:gridCol>
              </a:tblGrid>
              <a:tr h="370840">
                <a:tc>
                  <a:txBody>
                    <a:bodyPr/>
                    <a:lstStyle/>
                    <a:p>
                      <a:pPr algn="ctr"/>
                      <a:r>
                        <a:rPr lang="en-US" sz="1400" baseline="0" dirty="0"/>
                        <a:t>IFC Core </a:t>
                      </a:r>
                      <a:r>
                        <a:rPr lang="en-US" sz="1400" baseline="0" dirty="0" smtClean="0"/>
                        <a:t>Layer</a:t>
                      </a:r>
                      <a:endParaRPr lang="en-US" sz="1400" dirty="0"/>
                    </a:p>
                  </a:txBody>
                  <a:tcPr>
                    <a:solidFill>
                      <a:schemeClr val="bg1">
                        <a:lumMod val="50000"/>
                      </a:schemeClr>
                    </a:solidFill>
                  </a:tcPr>
                </a:tc>
                <a:tc>
                  <a:txBody>
                    <a:bodyPr/>
                    <a:lstStyle/>
                    <a:p>
                      <a:pPr algn="ctr"/>
                      <a:r>
                        <a:rPr lang="en-US" sz="1400" dirty="0"/>
                        <a:t>Description</a:t>
                      </a:r>
                    </a:p>
                  </a:txBody>
                  <a:tcPr>
                    <a:solidFill>
                      <a:schemeClr val="bg1">
                        <a:lumMod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t>ISO 19109</a:t>
                      </a:r>
                    </a:p>
                  </a:txBody>
                  <a:tcPr>
                    <a:solidFill>
                      <a:schemeClr val="bg1">
                        <a:lumMod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t>Description</a:t>
                      </a:r>
                    </a:p>
                  </a:txBody>
                  <a:tcPr>
                    <a:solidFill>
                      <a:schemeClr val="bg1">
                        <a:lumMod val="50000"/>
                      </a:schemeClr>
                    </a:solidFill>
                  </a:tcPr>
                </a:tc>
                <a:extLst>
                  <a:ext uri="{0D108BD9-81ED-4DB2-BD59-A6C34878D82A}">
                    <a16:rowId xmlns="" xmlns:a16="http://schemas.microsoft.com/office/drawing/2014/main" val="10000"/>
                  </a:ext>
                </a:extLst>
              </a:tr>
              <a:tr h="370840">
                <a:tc>
                  <a:txBody>
                    <a:bodyPr/>
                    <a:lstStyle/>
                    <a:p>
                      <a:pPr marL="0" marR="0" indent="0" algn="ctr" hangingPunct="0">
                        <a:lnSpc>
                          <a:spcPts val="1200"/>
                        </a:lnSpc>
                        <a:spcBef>
                          <a:spcPts val="0"/>
                        </a:spcBef>
                        <a:spcAft>
                          <a:spcPts val="0"/>
                        </a:spcAft>
                      </a:pPr>
                      <a:r>
                        <a:rPr lang="en-US" sz="1100" dirty="0" err="1">
                          <a:effectLst/>
                          <a:latin typeface="+mn-lt"/>
                          <a:ea typeface="Times New Roman" panose="02020603050405020304" pitchFamily="18" charset="0"/>
                        </a:rPr>
                        <a:t>IfcRoot</a:t>
                      </a:r>
                      <a:endParaRPr lang="en-US" sz="1200" dirty="0">
                        <a:effectLst/>
                        <a:latin typeface="+mn-lt"/>
                        <a:ea typeface="Times New Roman" panose="02020603050405020304" pitchFamily="18" charset="0"/>
                      </a:endParaRPr>
                    </a:p>
                  </a:txBody>
                  <a:tcPr marL="44450" marR="44450" marT="0" marB="0" anchor="ctr">
                    <a:solidFill>
                      <a:schemeClr val="bg1">
                        <a:lumMod val="95000"/>
                      </a:schemeClr>
                    </a:solidFill>
                  </a:tcPr>
                </a:tc>
                <a:tc>
                  <a:txBody>
                    <a:bodyPr/>
                    <a:lstStyle/>
                    <a:p>
                      <a:pPr marL="0" marR="0">
                        <a:lnSpc>
                          <a:spcPts val="1200"/>
                        </a:lnSpc>
                        <a:spcBef>
                          <a:spcPts val="0"/>
                        </a:spcBef>
                        <a:spcAft>
                          <a:spcPts val="0"/>
                        </a:spcAft>
                      </a:pPr>
                      <a:r>
                        <a:rPr lang="en-US" sz="1100" dirty="0" err="1">
                          <a:effectLst/>
                          <a:latin typeface="+mn-lt"/>
                          <a:ea typeface="Times New Roman" panose="02020603050405020304" pitchFamily="18" charset="0"/>
                        </a:rPr>
                        <a:t>IfcRoot</a:t>
                      </a:r>
                      <a:r>
                        <a:rPr lang="en-US" sz="1100" dirty="0">
                          <a:effectLst/>
                          <a:latin typeface="+mn-lt"/>
                          <a:ea typeface="Times New Roman" panose="02020603050405020304" pitchFamily="18" charset="0"/>
                        </a:rPr>
                        <a:t> is the most abstract and root class for all entity definitions that roots in the kernel or in subsequent layers of the IFC specification. It is therefore the common super type of all IFC entities, beside those defined in an IFC resource schema</a:t>
                      </a:r>
                      <a:endParaRPr lang="en-US" sz="1200" dirty="0">
                        <a:effectLst/>
                        <a:latin typeface="+mn-lt"/>
                        <a:ea typeface="Times New Roman" panose="02020603050405020304" pitchFamily="18" charset="0"/>
                      </a:endParaRPr>
                    </a:p>
                  </a:txBody>
                  <a:tcPr marL="44450" marR="44450" marT="0" marB="0" anchor="ctr">
                    <a:solidFill>
                      <a:schemeClr val="bg1">
                        <a:lumMod val="95000"/>
                      </a:schemeClr>
                    </a:solidFill>
                  </a:tcPr>
                </a:tc>
                <a:tc>
                  <a:txBody>
                    <a:bodyPr/>
                    <a:lstStyle/>
                    <a:p>
                      <a:pPr marL="0" marR="0" indent="0" algn="ctr" hangingPunct="0">
                        <a:lnSpc>
                          <a:spcPts val="1200"/>
                        </a:lnSpc>
                        <a:spcBef>
                          <a:spcPts val="0"/>
                        </a:spcBef>
                        <a:spcAft>
                          <a:spcPts val="0"/>
                        </a:spcAft>
                      </a:pPr>
                      <a:r>
                        <a:rPr lang="en-US" sz="1100" dirty="0">
                          <a:effectLst/>
                          <a:latin typeface="+mn-lt"/>
                          <a:ea typeface="Times New Roman" panose="02020603050405020304" pitchFamily="18" charset="0"/>
                        </a:rPr>
                        <a:t>Any</a:t>
                      </a:r>
                      <a:br>
                        <a:rPr lang="en-US" sz="1100" dirty="0">
                          <a:effectLst/>
                          <a:latin typeface="+mn-lt"/>
                          <a:ea typeface="Times New Roman" panose="02020603050405020304" pitchFamily="18" charset="0"/>
                        </a:rPr>
                      </a:br>
                      <a:r>
                        <a:rPr lang="en-US" sz="1100" dirty="0">
                          <a:effectLst/>
                          <a:latin typeface="+mn-lt"/>
                          <a:ea typeface="Times New Roman" panose="02020603050405020304" pitchFamily="18" charset="0"/>
                        </a:rPr>
                        <a:t>Feature</a:t>
                      </a:r>
                      <a:endParaRPr lang="en-US" sz="1200" dirty="0">
                        <a:effectLst/>
                        <a:latin typeface="+mn-lt"/>
                        <a:ea typeface="Times New Roman" panose="02020603050405020304" pitchFamily="18" charset="0"/>
                      </a:endParaRPr>
                    </a:p>
                  </a:txBody>
                  <a:tcPr marL="44450" marR="44450" marT="0" marB="0" anchor="ctr">
                    <a:solidFill>
                      <a:schemeClr val="bg1">
                        <a:lumMod val="95000"/>
                      </a:schemeClr>
                    </a:solidFill>
                  </a:tcPr>
                </a:tc>
                <a:tc>
                  <a:txBody>
                    <a:bodyPr/>
                    <a:lstStyle/>
                    <a:p>
                      <a:pPr marL="0" marR="0">
                        <a:lnSpc>
                          <a:spcPts val="1200"/>
                        </a:lnSpc>
                        <a:spcBef>
                          <a:spcPts val="0"/>
                        </a:spcBef>
                        <a:spcAft>
                          <a:spcPts val="0"/>
                        </a:spcAft>
                      </a:pPr>
                      <a:r>
                        <a:rPr lang="en-US" sz="1100" dirty="0">
                          <a:effectLst/>
                          <a:latin typeface="+mn-lt"/>
                          <a:ea typeface="Times New Roman" panose="02020603050405020304" pitchFamily="18" charset="0"/>
                        </a:rPr>
                        <a:t>It represents the set of all classes which are feature types</a:t>
                      </a:r>
                      <a:endParaRPr lang="en-US" sz="1200" dirty="0">
                        <a:effectLst/>
                        <a:latin typeface="+mn-lt"/>
                        <a:ea typeface="Times New Roman" panose="02020603050405020304" pitchFamily="18" charset="0"/>
                      </a:endParaRPr>
                    </a:p>
                  </a:txBody>
                  <a:tcPr marL="44450" marR="44450" marT="0" marB="0" anchor="ctr">
                    <a:solidFill>
                      <a:schemeClr val="bg1">
                        <a:lumMod val="95000"/>
                      </a:schemeClr>
                    </a:solidFill>
                  </a:tcPr>
                </a:tc>
                <a:extLst>
                  <a:ext uri="{0D108BD9-81ED-4DB2-BD59-A6C34878D82A}">
                    <a16:rowId xmlns="" xmlns:a16="http://schemas.microsoft.com/office/drawing/2014/main" val="10001"/>
                  </a:ext>
                </a:extLst>
              </a:tr>
              <a:tr h="370840">
                <a:tc>
                  <a:txBody>
                    <a:bodyPr/>
                    <a:lstStyle/>
                    <a:p>
                      <a:pPr marL="0" marR="0" indent="0" algn="ctr" hangingPunct="0">
                        <a:lnSpc>
                          <a:spcPts val="1200"/>
                        </a:lnSpc>
                        <a:spcBef>
                          <a:spcPts val="0"/>
                        </a:spcBef>
                        <a:spcAft>
                          <a:spcPts val="0"/>
                        </a:spcAft>
                      </a:pPr>
                      <a:r>
                        <a:rPr lang="en-US" sz="1100" dirty="0" err="1">
                          <a:effectLst/>
                          <a:latin typeface="+mn-lt"/>
                          <a:ea typeface="Times New Roman" panose="02020603050405020304" pitchFamily="18" charset="0"/>
                        </a:rPr>
                        <a:t>IfcProduct</a:t>
                      </a:r>
                      <a:r>
                        <a:rPr lang="en-US" sz="1100" dirty="0">
                          <a:effectLst/>
                          <a:latin typeface="+mn-lt"/>
                          <a:ea typeface="Times New Roman" panose="02020603050405020304" pitchFamily="18" charset="0"/>
                        </a:rPr>
                        <a:t/>
                      </a:r>
                      <a:br>
                        <a:rPr lang="en-US" sz="1100" dirty="0">
                          <a:effectLst/>
                          <a:latin typeface="+mn-lt"/>
                          <a:ea typeface="Times New Roman" panose="02020603050405020304" pitchFamily="18" charset="0"/>
                        </a:rPr>
                      </a:br>
                      <a:r>
                        <a:rPr lang="en-US" sz="1100" dirty="0">
                          <a:effectLst/>
                          <a:latin typeface="+mn-lt"/>
                          <a:ea typeface="Times New Roman" panose="02020603050405020304" pitchFamily="18" charset="0"/>
                        </a:rPr>
                        <a:t>Extension</a:t>
                      </a:r>
                      <a:endParaRPr lang="en-US" sz="1200" dirty="0">
                        <a:effectLst/>
                        <a:latin typeface="+mn-lt"/>
                        <a:ea typeface="Times New Roman" panose="02020603050405020304" pitchFamily="18" charset="0"/>
                      </a:endParaRPr>
                    </a:p>
                  </a:txBody>
                  <a:tcPr marL="44450" marR="44450" marT="0" marB="0" anchor="ctr">
                    <a:solidFill>
                      <a:schemeClr val="bg1">
                        <a:lumMod val="95000"/>
                      </a:schemeClr>
                    </a:solidFill>
                  </a:tcPr>
                </a:tc>
                <a:tc>
                  <a:txBody>
                    <a:bodyPr/>
                    <a:lstStyle/>
                    <a:p>
                      <a:pPr marL="0" marR="0">
                        <a:lnSpc>
                          <a:spcPts val="1200"/>
                        </a:lnSpc>
                        <a:spcBef>
                          <a:spcPts val="0"/>
                        </a:spcBef>
                        <a:spcAft>
                          <a:spcPts val="0"/>
                        </a:spcAft>
                      </a:pPr>
                      <a:r>
                        <a:rPr lang="en-US" sz="1100" dirty="0">
                          <a:effectLst/>
                          <a:latin typeface="+mn-lt"/>
                          <a:ea typeface="Times New Roman" panose="02020603050405020304" pitchFamily="18" charset="0"/>
                        </a:rPr>
                        <a:t>Further specializes the concepts of a (physical) product, i.e. a component likely to have a shape and a placement within the project context</a:t>
                      </a:r>
                      <a:endParaRPr lang="en-US" sz="1200" dirty="0">
                        <a:effectLst/>
                        <a:latin typeface="+mn-lt"/>
                        <a:ea typeface="Times New Roman" panose="02020603050405020304" pitchFamily="18" charset="0"/>
                      </a:endParaRPr>
                    </a:p>
                  </a:txBody>
                  <a:tcPr marL="44450" marR="44450" marT="0" marB="0" anchor="ctr">
                    <a:solidFill>
                      <a:schemeClr val="bg1">
                        <a:lumMod val="95000"/>
                      </a:schemeClr>
                    </a:solidFill>
                  </a:tcPr>
                </a:tc>
                <a:tc>
                  <a:txBody>
                    <a:bodyPr/>
                    <a:lstStyle/>
                    <a:p>
                      <a:pPr marL="0" marR="0" indent="0" algn="ctr" hangingPunct="0">
                        <a:lnSpc>
                          <a:spcPts val="1200"/>
                        </a:lnSpc>
                        <a:spcBef>
                          <a:spcPts val="0"/>
                        </a:spcBef>
                        <a:spcAft>
                          <a:spcPts val="0"/>
                        </a:spcAft>
                      </a:pPr>
                      <a:r>
                        <a:rPr lang="en-US" sz="1100" dirty="0">
                          <a:effectLst/>
                          <a:latin typeface="+mn-lt"/>
                          <a:ea typeface="Times New Roman" panose="02020603050405020304" pitchFamily="18" charset="0"/>
                        </a:rPr>
                        <a:t>Attribute</a:t>
                      </a:r>
                      <a:br>
                        <a:rPr lang="en-US" sz="1100" dirty="0">
                          <a:effectLst/>
                          <a:latin typeface="+mn-lt"/>
                          <a:ea typeface="Times New Roman" panose="02020603050405020304" pitchFamily="18" charset="0"/>
                        </a:rPr>
                      </a:br>
                      <a:r>
                        <a:rPr lang="en-US" sz="1100" dirty="0">
                          <a:effectLst/>
                          <a:latin typeface="+mn-lt"/>
                          <a:ea typeface="Times New Roman" panose="02020603050405020304" pitchFamily="18" charset="0"/>
                        </a:rPr>
                        <a:t>Type</a:t>
                      </a:r>
                      <a:endParaRPr lang="en-US" sz="1200" dirty="0">
                        <a:effectLst/>
                        <a:latin typeface="+mn-lt"/>
                        <a:ea typeface="Times New Roman" panose="02020603050405020304" pitchFamily="18" charset="0"/>
                      </a:endParaRPr>
                    </a:p>
                  </a:txBody>
                  <a:tcPr marL="44450" marR="44450" marT="0" marB="0" anchor="ctr">
                    <a:solidFill>
                      <a:schemeClr val="bg1">
                        <a:lumMod val="95000"/>
                      </a:schemeClr>
                    </a:solidFill>
                  </a:tcPr>
                </a:tc>
                <a:tc>
                  <a:txBody>
                    <a:bodyPr/>
                    <a:lstStyle/>
                    <a:p>
                      <a:pPr marL="0" marR="0">
                        <a:lnSpc>
                          <a:spcPts val="1200"/>
                        </a:lnSpc>
                        <a:spcBef>
                          <a:spcPts val="0"/>
                        </a:spcBef>
                        <a:spcAft>
                          <a:spcPts val="0"/>
                        </a:spcAft>
                      </a:pPr>
                      <a:r>
                        <a:rPr lang="en-US" sz="1100" dirty="0">
                          <a:effectLst/>
                          <a:latin typeface="+mn-lt"/>
                          <a:ea typeface="Times New Roman" panose="02020603050405020304" pitchFamily="18" charset="0"/>
                        </a:rPr>
                        <a:t>It recognizes all kinds of attributes: temporal, spatial geometry, spatial topology, data quality, generic metadata, and location.</a:t>
                      </a:r>
                      <a:endParaRPr lang="en-US" sz="1200" dirty="0">
                        <a:effectLst/>
                        <a:latin typeface="+mn-lt"/>
                        <a:ea typeface="Times New Roman" panose="02020603050405020304" pitchFamily="18" charset="0"/>
                      </a:endParaRPr>
                    </a:p>
                  </a:txBody>
                  <a:tcPr marL="44450" marR="44450" marT="0" marB="0" anchor="ctr">
                    <a:solidFill>
                      <a:schemeClr val="bg1">
                        <a:lumMod val="95000"/>
                      </a:schemeClr>
                    </a:solidFill>
                  </a:tcPr>
                </a:tc>
                <a:extLst>
                  <a:ext uri="{0D108BD9-81ED-4DB2-BD59-A6C34878D82A}">
                    <a16:rowId xmlns="" xmlns:a16="http://schemas.microsoft.com/office/drawing/2014/main" val="10002"/>
                  </a:ext>
                </a:extLst>
              </a:tr>
            </a:tbl>
          </a:graphicData>
        </a:graphic>
      </p:graphicFrame>
      <p:sp>
        <p:nvSpPr>
          <p:cNvPr id="6" name="Rectangle 5"/>
          <p:cNvSpPr/>
          <p:nvPr/>
        </p:nvSpPr>
        <p:spPr>
          <a:xfrm>
            <a:off x="0" y="4515966"/>
            <a:ext cx="5472608" cy="639470"/>
          </a:xfrm>
          <a:prstGeom prst="rect">
            <a:avLst/>
          </a:prstGeom>
        </p:spPr>
        <p:txBody>
          <a:bodyPr wrap="square">
            <a:spAutoFit/>
          </a:bodyPr>
          <a:lstStyle/>
          <a:p>
            <a:pPr>
              <a:lnSpc>
                <a:spcPct val="107000"/>
              </a:lnSpc>
              <a:spcAft>
                <a:spcPts val="800"/>
              </a:spcAft>
            </a:pPr>
            <a:r>
              <a:rPr lang="en-US" sz="900" dirty="0">
                <a:ea typeface="Calibri" panose="020F0502020204030204" pitchFamily="34" charset="0"/>
                <a:cs typeface="Times New Roman" panose="02020603050405020304" pitchFamily="18" charset="0"/>
              </a:rPr>
              <a:t>Prefix :</a:t>
            </a:r>
          </a:p>
          <a:p>
            <a:pPr marL="342900" marR="0" lvl="0" indent="-342900">
              <a:lnSpc>
                <a:spcPct val="107000"/>
              </a:lnSpc>
              <a:spcBef>
                <a:spcPts val="0"/>
              </a:spcBef>
              <a:spcAft>
                <a:spcPts val="0"/>
              </a:spcAft>
              <a:buFont typeface="Symbol" panose="05050102010706020507" pitchFamily="18" charset="2"/>
              <a:buChar char=""/>
            </a:pPr>
            <a:r>
              <a:rPr lang="en-US" sz="900" dirty="0">
                <a:solidFill>
                  <a:schemeClr val="bg1"/>
                </a:solidFill>
                <a:ea typeface="Calibri" panose="020F0502020204030204" pitchFamily="34" charset="0"/>
                <a:cs typeface="Times New Roman" panose="02020603050405020304" pitchFamily="18" charset="0"/>
              </a:rPr>
              <a:t>ISO19109 ="http://def.isotc211.org/iso19109/2015/ </a:t>
            </a:r>
            <a:r>
              <a:rPr lang="en-US" sz="900" dirty="0" err="1">
                <a:solidFill>
                  <a:schemeClr val="bg1"/>
                </a:solidFill>
                <a:ea typeface="Calibri" panose="020F0502020204030204" pitchFamily="34" charset="0"/>
                <a:cs typeface="Times New Roman" panose="02020603050405020304" pitchFamily="18" charset="0"/>
              </a:rPr>
              <a:t>RulesForApplicationSchema</a:t>
            </a:r>
            <a:r>
              <a:rPr lang="en-US" sz="900" dirty="0">
                <a:solidFill>
                  <a:schemeClr val="bg1"/>
                </a:solidFill>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800"/>
              </a:spcAft>
              <a:buFont typeface="Symbol" panose="05050102010706020507" pitchFamily="18" charset="2"/>
              <a:buChar char=""/>
            </a:pPr>
            <a:r>
              <a:rPr lang="en-US" sz="900" dirty="0">
                <a:solidFill>
                  <a:schemeClr val="bg1"/>
                </a:solidFill>
                <a:ea typeface="Calibri" panose="020F0502020204030204" pitchFamily="34" charset="0"/>
                <a:cs typeface="Times New Roman" panose="02020603050405020304" pitchFamily="18" charset="0"/>
              </a:rPr>
              <a:t>IFC4.1 = "http://ifcowl.openbimstandards.org/IFC4_ADD1#"</a:t>
            </a:r>
            <a:endParaRPr lang="en-US" sz="9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26450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Linking GIS </a:t>
            </a:r>
            <a:r>
              <a:rPr lang="en-US" dirty="0" smtClean="0"/>
              <a:t>Abstract </a:t>
            </a:r>
            <a:r>
              <a:rPr lang="en-US" dirty="0"/>
              <a:t>S</a:t>
            </a:r>
            <a:r>
              <a:rPr lang="en-US" dirty="0" smtClean="0"/>
              <a:t>chemas </a:t>
            </a:r>
            <a:r>
              <a:rPr lang="en-US" dirty="0"/>
              <a:t>and IFC </a:t>
            </a:r>
            <a:r>
              <a:rPr lang="en-US" dirty="0" smtClean="0"/>
              <a:t>Resource </a:t>
            </a:r>
            <a:r>
              <a:rPr lang="en-US" dirty="0"/>
              <a:t>D</a:t>
            </a:r>
            <a:r>
              <a:rPr lang="en-US" dirty="0" smtClean="0"/>
              <a:t>efinition </a:t>
            </a:r>
            <a:r>
              <a:rPr lang="en-US" dirty="0"/>
              <a:t>L</a:t>
            </a:r>
            <a:r>
              <a:rPr lang="en-US" dirty="0" smtClean="0"/>
              <a:t>ayer</a:t>
            </a:r>
            <a:endParaRPr lang="en-US" dirty="0"/>
          </a:p>
        </p:txBody>
      </p:sp>
      <p:sp>
        <p:nvSpPr>
          <p:cNvPr id="4" name="Slide Number Placeholder 3"/>
          <p:cNvSpPr>
            <a:spLocks noGrp="1"/>
          </p:cNvSpPr>
          <p:nvPr>
            <p:ph type="sldNum" sz="quarter" idx="12"/>
          </p:nvPr>
        </p:nvSpPr>
        <p:spPr/>
        <p:txBody>
          <a:bodyPr/>
          <a:lstStyle/>
          <a:p>
            <a:fld id="{D53E4A00-6223-4B70-9CF7-591DAE208CC9}" type="slidenum">
              <a:rPr lang="en-US" smtClean="0"/>
              <a:t>11</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757387500"/>
              </p:ext>
            </p:extLst>
          </p:nvPr>
        </p:nvGraphicFramePr>
        <p:xfrm>
          <a:off x="1979712" y="3219822"/>
          <a:ext cx="6096000" cy="1417320"/>
        </p:xfrm>
        <a:graphic>
          <a:graphicData uri="http://schemas.openxmlformats.org/drawingml/2006/table">
            <a:tbl>
              <a:tblPr firstRow="1" bandRow="1">
                <a:tableStyleId>{5C22544A-7EE6-4342-B048-85BDC9FD1C3A}</a:tableStyleId>
              </a:tblPr>
              <a:tblGrid>
                <a:gridCol w="2088232">
                  <a:extLst>
                    <a:ext uri="{9D8B030D-6E8A-4147-A177-3AD203B41FA5}">
                      <a16:colId xmlns="" xmlns:a16="http://schemas.microsoft.com/office/drawing/2014/main" val="20000"/>
                    </a:ext>
                  </a:extLst>
                </a:gridCol>
                <a:gridCol w="1728192">
                  <a:extLst>
                    <a:ext uri="{9D8B030D-6E8A-4147-A177-3AD203B41FA5}">
                      <a16:colId xmlns="" xmlns:a16="http://schemas.microsoft.com/office/drawing/2014/main" val="20001"/>
                    </a:ext>
                  </a:extLst>
                </a:gridCol>
                <a:gridCol w="2279576">
                  <a:extLst>
                    <a:ext uri="{9D8B030D-6E8A-4147-A177-3AD203B41FA5}">
                      <a16:colId xmlns="" xmlns:a16="http://schemas.microsoft.com/office/drawing/2014/main" val="20002"/>
                    </a:ext>
                  </a:extLst>
                </a:gridCol>
              </a:tblGrid>
              <a:tr h="304800">
                <a:tc>
                  <a:txBody>
                    <a:bodyPr/>
                    <a:lstStyle/>
                    <a:p>
                      <a:pPr algn="ctr"/>
                      <a:r>
                        <a:rPr lang="en-US" sz="1400" dirty="0"/>
                        <a:t>IFC4_ADD1.owl</a:t>
                      </a:r>
                    </a:p>
                  </a:txBody>
                  <a:tcPr/>
                </a:tc>
                <a:tc>
                  <a:txBody>
                    <a:bodyPr/>
                    <a:lstStyle/>
                    <a:p>
                      <a:pPr algn="ctr"/>
                      <a:r>
                        <a:rPr lang="en-US" sz="1400" dirty="0"/>
                        <a:t>Relation</a:t>
                      </a:r>
                    </a:p>
                  </a:txBody>
                  <a:tcPr/>
                </a:tc>
                <a:tc>
                  <a:txBody>
                    <a:bodyPr/>
                    <a:lstStyle/>
                    <a:p>
                      <a:pPr algn="ctr"/>
                      <a:r>
                        <a:rPr lang="en-US" sz="1400" dirty="0"/>
                        <a:t>ISO 19111.owl</a:t>
                      </a:r>
                    </a:p>
                  </a:txBody>
                  <a:tcPr/>
                </a:tc>
                <a:extLst>
                  <a:ext uri="{0D108BD9-81ED-4DB2-BD59-A6C34878D82A}">
                    <a16:rowId xmlns="" xmlns:a16="http://schemas.microsoft.com/office/drawing/2014/main" val="10000"/>
                  </a:ext>
                </a:extLst>
              </a:tr>
              <a:tr h="370840">
                <a:tc>
                  <a:txBody>
                    <a:bodyPr/>
                    <a:lstStyle/>
                    <a:p>
                      <a:pPr marL="0" marR="0" indent="0" algn="ctr" hangingPunct="0">
                        <a:lnSpc>
                          <a:spcPts val="1200"/>
                        </a:lnSpc>
                        <a:spcBef>
                          <a:spcPts val="0"/>
                        </a:spcBef>
                        <a:spcAft>
                          <a:spcPts val="0"/>
                        </a:spcAft>
                      </a:pPr>
                      <a:r>
                        <a:rPr lang="en-US" sz="1100" kern="1200" dirty="0">
                          <a:solidFill>
                            <a:schemeClr val="dk1"/>
                          </a:solidFill>
                          <a:effectLst/>
                          <a:latin typeface="+mn-lt"/>
                          <a:ea typeface="Times New Roman" panose="02020603050405020304" pitchFamily="18" charset="0"/>
                          <a:cs typeface="+mn-cs"/>
                        </a:rPr>
                        <a:t>IFC4.1:IfcProjectedCRS</a:t>
                      </a:r>
                    </a:p>
                  </a:txBody>
                  <a:tcPr marL="44450" marR="44450" marT="0" marB="0" anchor="ctr"/>
                </a:tc>
                <a:tc>
                  <a:txBody>
                    <a:bodyPr/>
                    <a:lstStyle/>
                    <a:p>
                      <a:pPr marL="0" marR="0" indent="0" algn="ctr" hangingPunct="0">
                        <a:lnSpc>
                          <a:spcPts val="1200"/>
                        </a:lnSpc>
                        <a:spcBef>
                          <a:spcPts val="0"/>
                        </a:spcBef>
                        <a:spcAft>
                          <a:spcPts val="0"/>
                        </a:spcAft>
                      </a:pPr>
                      <a:r>
                        <a:rPr lang="en-US" sz="1100" kern="1200" dirty="0">
                          <a:solidFill>
                            <a:schemeClr val="dk1"/>
                          </a:solidFill>
                          <a:effectLst/>
                          <a:latin typeface="+mn-lt"/>
                          <a:ea typeface="Times New Roman" panose="02020603050405020304" pitchFamily="18" charset="0"/>
                          <a:cs typeface="+mn-cs"/>
                        </a:rPr>
                        <a:t>owl:equivalentClass</a:t>
                      </a:r>
                    </a:p>
                  </a:txBody>
                  <a:tcPr marL="44450" marR="44450" marT="0" marB="0" anchor="ctr"/>
                </a:tc>
                <a:tc>
                  <a:txBody>
                    <a:bodyPr/>
                    <a:lstStyle/>
                    <a:p>
                      <a:pPr marL="0" marR="0" indent="0" algn="ctr" hangingPunct="0">
                        <a:lnSpc>
                          <a:spcPts val="1200"/>
                        </a:lnSpc>
                        <a:spcBef>
                          <a:spcPts val="0"/>
                        </a:spcBef>
                        <a:spcAft>
                          <a:spcPts val="0"/>
                        </a:spcAft>
                      </a:pPr>
                      <a:r>
                        <a:rPr lang="en-US" sz="1100" kern="1200" dirty="0">
                          <a:solidFill>
                            <a:schemeClr val="dk1"/>
                          </a:solidFill>
                          <a:effectLst/>
                          <a:latin typeface="+mn-lt"/>
                          <a:ea typeface="Times New Roman" panose="02020603050405020304" pitchFamily="18" charset="0"/>
                          <a:cs typeface="+mn-cs"/>
                        </a:rPr>
                        <a:t>ISO19111:ProjectedCRS</a:t>
                      </a:r>
                    </a:p>
                  </a:txBody>
                  <a:tcPr marL="44450" marR="44450" marT="0" marB="0" anchor="ctr"/>
                </a:tc>
                <a:extLst>
                  <a:ext uri="{0D108BD9-81ED-4DB2-BD59-A6C34878D82A}">
                    <a16:rowId xmlns="" xmlns:a16="http://schemas.microsoft.com/office/drawing/2014/main" val="10001"/>
                  </a:ext>
                </a:extLst>
              </a:tr>
              <a:tr h="370840">
                <a:tc>
                  <a:txBody>
                    <a:bodyPr/>
                    <a:lstStyle/>
                    <a:p>
                      <a:pPr marL="0" marR="0" indent="0" algn="ctr" hangingPunct="0">
                        <a:lnSpc>
                          <a:spcPts val="1200"/>
                        </a:lnSpc>
                        <a:spcBef>
                          <a:spcPts val="0"/>
                        </a:spcBef>
                        <a:spcAft>
                          <a:spcPts val="0"/>
                        </a:spcAft>
                      </a:pPr>
                      <a:r>
                        <a:rPr lang="en-US" sz="1100" kern="1200" dirty="0">
                          <a:solidFill>
                            <a:schemeClr val="dk1"/>
                          </a:solidFill>
                          <a:effectLst/>
                          <a:latin typeface="+mn-lt"/>
                          <a:ea typeface="Times New Roman" panose="02020603050405020304" pitchFamily="18" charset="0"/>
                          <a:cs typeface="+mn-cs"/>
                        </a:rPr>
                        <a:t>IFC4.1:IfcCoordinate</a:t>
                      </a:r>
                      <a:br>
                        <a:rPr lang="en-US" sz="1100" kern="1200" dirty="0">
                          <a:solidFill>
                            <a:schemeClr val="dk1"/>
                          </a:solidFill>
                          <a:effectLst/>
                          <a:latin typeface="+mn-lt"/>
                          <a:ea typeface="Times New Roman" panose="02020603050405020304" pitchFamily="18" charset="0"/>
                          <a:cs typeface="+mn-cs"/>
                        </a:rPr>
                      </a:br>
                      <a:r>
                        <a:rPr lang="en-US" sz="1100" kern="1200" dirty="0" err="1">
                          <a:solidFill>
                            <a:schemeClr val="dk1"/>
                          </a:solidFill>
                          <a:effectLst/>
                          <a:latin typeface="+mn-lt"/>
                          <a:ea typeface="Times New Roman" panose="02020603050405020304" pitchFamily="18" charset="0"/>
                          <a:cs typeface="+mn-cs"/>
                        </a:rPr>
                        <a:t>ReferenceSystem</a:t>
                      </a:r>
                      <a:endParaRPr lang="en-US" sz="1100" kern="1200" dirty="0">
                        <a:solidFill>
                          <a:schemeClr val="dk1"/>
                        </a:solidFill>
                        <a:effectLst/>
                        <a:latin typeface="+mn-lt"/>
                        <a:ea typeface="Times New Roman" panose="02020603050405020304" pitchFamily="18" charset="0"/>
                        <a:cs typeface="+mn-cs"/>
                      </a:endParaRPr>
                    </a:p>
                  </a:txBody>
                  <a:tcPr marL="44450" marR="44450" marT="0" marB="0" anchor="ctr"/>
                </a:tc>
                <a:tc>
                  <a:txBody>
                    <a:bodyPr/>
                    <a:lstStyle/>
                    <a:p>
                      <a:pPr marL="0" marR="0" indent="0" algn="ctr" hangingPunct="0">
                        <a:lnSpc>
                          <a:spcPts val="1200"/>
                        </a:lnSpc>
                        <a:spcBef>
                          <a:spcPts val="0"/>
                        </a:spcBef>
                        <a:spcAft>
                          <a:spcPts val="0"/>
                        </a:spcAft>
                      </a:pPr>
                      <a:r>
                        <a:rPr lang="en-US" sz="1100" kern="1200" dirty="0">
                          <a:solidFill>
                            <a:schemeClr val="dk1"/>
                          </a:solidFill>
                          <a:effectLst/>
                          <a:latin typeface="+mn-lt"/>
                          <a:ea typeface="Times New Roman" panose="02020603050405020304" pitchFamily="18" charset="0"/>
                          <a:cs typeface="+mn-cs"/>
                        </a:rPr>
                        <a:t>owl:equivalentClass</a:t>
                      </a:r>
                    </a:p>
                  </a:txBody>
                  <a:tcPr marL="44450" marR="44450" marT="0" marB="0" anchor="ctr"/>
                </a:tc>
                <a:tc>
                  <a:txBody>
                    <a:bodyPr/>
                    <a:lstStyle/>
                    <a:p>
                      <a:pPr marL="0" marR="0" indent="0" algn="ctr" hangingPunct="0">
                        <a:lnSpc>
                          <a:spcPts val="1200"/>
                        </a:lnSpc>
                        <a:spcBef>
                          <a:spcPts val="0"/>
                        </a:spcBef>
                        <a:spcAft>
                          <a:spcPts val="0"/>
                        </a:spcAft>
                      </a:pPr>
                      <a:r>
                        <a:rPr lang="en-US" sz="1100" kern="1200" dirty="0">
                          <a:solidFill>
                            <a:schemeClr val="dk1"/>
                          </a:solidFill>
                          <a:effectLst/>
                          <a:latin typeface="+mn-lt"/>
                          <a:ea typeface="Times New Roman" panose="02020603050405020304" pitchFamily="18" charset="0"/>
                          <a:cs typeface="+mn-cs"/>
                        </a:rPr>
                        <a:t>ISO19111:CoordinateSystem</a:t>
                      </a:r>
                    </a:p>
                  </a:txBody>
                  <a:tcPr marL="44450" marR="44450" marT="0" marB="0" anchor="ctr"/>
                </a:tc>
                <a:extLst>
                  <a:ext uri="{0D108BD9-81ED-4DB2-BD59-A6C34878D82A}">
                    <a16:rowId xmlns="" xmlns:a16="http://schemas.microsoft.com/office/drawing/2014/main" val="10002"/>
                  </a:ext>
                </a:extLst>
              </a:tr>
              <a:tr h="370840">
                <a:tc>
                  <a:txBody>
                    <a:bodyPr/>
                    <a:lstStyle/>
                    <a:p>
                      <a:pPr marL="0" marR="0" indent="0" algn="ctr" hangingPunct="0">
                        <a:lnSpc>
                          <a:spcPts val="1200"/>
                        </a:lnSpc>
                        <a:spcBef>
                          <a:spcPts val="0"/>
                        </a:spcBef>
                        <a:spcAft>
                          <a:spcPts val="0"/>
                        </a:spcAft>
                      </a:pPr>
                      <a:r>
                        <a:rPr lang="en-US" sz="1100" kern="1200" dirty="0">
                          <a:solidFill>
                            <a:schemeClr val="dk1"/>
                          </a:solidFill>
                          <a:effectLst/>
                          <a:latin typeface="+mn-lt"/>
                          <a:ea typeface="Times New Roman" panose="02020603050405020304" pitchFamily="18" charset="0"/>
                          <a:cs typeface="+mn-cs"/>
                        </a:rPr>
                        <a:t>IFC4.1:refDirection_</a:t>
                      </a:r>
                      <a:br>
                        <a:rPr lang="en-US" sz="1100" kern="1200" dirty="0">
                          <a:solidFill>
                            <a:schemeClr val="dk1"/>
                          </a:solidFill>
                          <a:effectLst/>
                          <a:latin typeface="+mn-lt"/>
                          <a:ea typeface="Times New Roman" panose="02020603050405020304" pitchFamily="18" charset="0"/>
                          <a:cs typeface="+mn-cs"/>
                        </a:rPr>
                      </a:br>
                      <a:r>
                        <a:rPr lang="en-US" sz="1100" kern="1200" dirty="0">
                          <a:solidFill>
                            <a:schemeClr val="dk1"/>
                          </a:solidFill>
                          <a:effectLst/>
                          <a:latin typeface="+mn-lt"/>
                          <a:ea typeface="Times New Roman" panose="02020603050405020304" pitchFamily="18" charset="0"/>
                          <a:cs typeface="+mn-cs"/>
                        </a:rPr>
                        <a:t>IfcAxis2Placement3D</a:t>
                      </a:r>
                    </a:p>
                  </a:txBody>
                  <a:tcPr marL="44450" marR="44450" marT="0" marB="0" anchor="ctr"/>
                </a:tc>
                <a:tc>
                  <a:txBody>
                    <a:bodyPr/>
                    <a:lstStyle/>
                    <a:p>
                      <a:pPr marL="0" marR="0" indent="0" algn="ctr" hangingPunct="0">
                        <a:lnSpc>
                          <a:spcPts val="1200"/>
                        </a:lnSpc>
                        <a:spcBef>
                          <a:spcPts val="0"/>
                        </a:spcBef>
                        <a:spcAft>
                          <a:spcPts val="0"/>
                        </a:spcAft>
                      </a:pPr>
                      <a:r>
                        <a:rPr lang="en-US" sz="1100" kern="1200" dirty="0">
                          <a:solidFill>
                            <a:schemeClr val="dk1"/>
                          </a:solidFill>
                          <a:effectLst/>
                          <a:latin typeface="+mn-lt"/>
                          <a:ea typeface="Times New Roman" panose="02020603050405020304" pitchFamily="18" charset="0"/>
                          <a:cs typeface="+mn-cs"/>
                        </a:rPr>
                        <a:t>owl:equivalentProperty</a:t>
                      </a:r>
                    </a:p>
                  </a:txBody>
                  <a:tcPr marL="44450" marR="44450" marT="0" marB="0" anchor="ctr"/>
                </a:tc>
                <a:tc>
                  <a:txBody>
                    <a:bodyPr/>
                    <a:lstStyle/>
                    <a:p>
                      <a:pPr marL="0" marR="0" indent="0" algn="ctr" hangingPunct="0">
                        <a:lnSpc>
                          <a:spcPts val="1200"/>
                        </a:lnSpc>
                        <a:spcBef>
                          <a:spcPts val="0"/>
                        </a:spcBef>
                        <a:spcAft>
                          <a:spcPts val="0"/>
                        </a:spcAft>
                      </a:pPr>
                      <a:r>
                        <a:rPr lang="en-US" sz="1100" kern="1200" dirty="0" smtClean="0">
                          <a:solidFill>
                            <a:schemeClr val="dk1"/>
                          </a:solidFill>
                          <a:effectLst/>
                          <a:latin typeface="+mn-lt"/>
                          <a:ea typeface="Times New Roman" panose="02020603050405020304" pitchFamily="18" charset="0"/>
                          <a:cs typeface="+mn-cs"/>
                        </a:rPr>
                        <a:t>ISO19111:CoordinateSystemAxis</a:t>
                      </a:r>
                      <a:r>
                        <a:rPr lang="en-US" sz="1100" kern="1200" dirty="0">
                          <a:solidFill>
                            <a:schemeClr val="dk1"/>
                          </a:solidFill>
                          <a:effectLst/>
                          <a:latin typeface="+mn-lt"/>
                          <a:ea typeface="Times New Roman" panose="02020603050405020304" pitchFamily="18" charset="0"/>
                          <a:cs typeface="+mn-cs"/>
                        </a:rPr>
                        <a:t>.</a:t>
                      </a:r>
                      <a:br>
                        <a:rPr lang="en-US" sz="1100" kern="1200" dirty="0">
                          <a:solidFill>
                            <a:schemeClr val="dk1"/>
                          </a:solidFill>
                          <a:effectLst/>
                          <a:latin typeface="+mn-lt"/>
                          <a:ea typeface="Times New Roman" panose="02020603050405020304" pitchFamily="18" charset="0"/>
                          <a:cs typeface="+mn-cs"/>
                        </a:rPr>
                      </a:br>
                      <a:r>
                        <a:rPr lang="en-US" sz="1100" kern="1200" dirty="0" err="1">
                          <a:solidFill>
                            <a:schemeClr val="dk1"/>
                          </a:solidFill>
                          <a:effectLst/>
                          <a:latin typeface="+mn-lt"/>
                          <a:ea typeface="Times New Roman" panose="02020603050405020304" pitchFamily="18" charset="0"/>
                          <a:cs typeface="+mn-cs"/>
                        </a:rPr>
                        <a:t>axisDirection</a:t>
                      </a:r>
                      <a:endParaRPr lang="en-US" sz="1100" kern="1200" dirty="0">
                        <a:solidFill>
                          <a:schemeClr val="dk1"/>
                        </a:solidFill>
                        <a:effectLst/>
                        <a:latin typeface="+mn-lt"/>
                        <a:ea typeface="Times New Roman" panose="02020603050405020304" pitchFamily="18" charset="0"/>
                        <a:cs typeface="+mn-cs"/>
                      </a:endParaRPr>
                    </a:p>
                  </a:txBody>
                  <a:tcPr marL="44450" marR="44450" marT="0" marB="0" anchor="ctr"/>
                </a:tc>
                <a:extLst>
                  <a:ext uri="{0D108BD9-81ED-4DB2-BD59-A6C34878D82A}">
                    <a16:rowId xmlns="" xmlns:a16="http://schemas.microsoft.com/office/drawing/2014/main" val="10003"/>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52910683"/>
              </p:ext>
            </p:extLst>
          </p:nvPr>
        </p:nvGraphicFramePr>
        <p:xfrm>
          <a:off x="107504" y="699542"/>
          <a:ext cx="8892479" cy="2316834"/>
        </p:xfrm>
        <a:graphic>
          <a:graphicData uri="http://schemas.openxmlformats.org/drawingml/2006/table">
            <a:tbl>
              <a:tblPr firstRow="1" bandRow="1">
                <a:tableStyleId>{5C22544A-7EE6-4342-B048-85BDC9FD1C3A}</a:tableStyleId>
              </a:tblPr>
              <a:tblGrid>
                <a:gridCol w="1643987">
                  <a:extLst>
                    <a:ext uri="{9D8B030D-6E8A-4147-A177-3AD203B41FA5}">
                      <a16:colId xmlns="" xmlns:a16="http://schemas.microsoft.com/office/drawing/2014/main" val="20000"/>
                    </a:ext>
                  </a:extLst>
                </a:gridCol>
                <a:gridCol w="3144270">
                  <a:extLst>
                    <a:ext uri="{9D8B030D-6E8A-4147-A177-3AD203B41FA5}">
                      <a16:colId xmlns="" xmlns:a16="http://schemas.microsoft.com/office/drawing/2014/main" val="20001"/>
                    </a:ext>
                  </a:extLst>
                </a:gridCol>
                <a:gridCol w="1264607">
                  <a:extLst>
                    <a:ext uri="{9D8B030D-6E8A-4147-A177-3AD203B41FA5}">
                      <a16:colId xmlns="" xmlns:a16="http://schemas.microsoft.com/office/drawing/2014/main" val="20002"/>
                    </a:ext>
                  </a:extLst>
                </a:gridCol>
                <a:gridCol w="2839615">
                  <a:extLst>
                    <a:ext uri="{9D8B030D-6E8A-4147-A177-3AD203B41FA5}">
                      <a16:colId xmlns="" xmlns:a16="http://schemas.microsoft.com/office/drawing/2014/main" val="20003"/>
                    </a:ext>
                  </a:extLst>
                </a:gridCol>
              </a:tblGrid>
              <a:tr h="2880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t>IFC Resource</a:t>
                      </a:r>
                      <a:r>
                        <a:rPr lang="en-US" sz="1400" baseline="0" dirty="0"/>
                        <a:t> </a:t>
                      </a:r>
                      <a:r>
                        <a:rPr lang="en-US" sz="1400" baseline="0" dirty="0" smtClean="0"/>
                        <a:t>Layer</a:t>
                      </a:r>
                      <a:endParaRPr lang="en-US" sz="1400" dirty="0"/>
                    </a:p>
                  </a:txBody>
                  <a:tcPr>
                    <a:solidFill>
                      <a:schemeClr val="bg1">
                        <a:lumMod val="50000"/>
                      </a:schemeClr>
                    </a:solidFill>
                  </a:tcPr>
                </a:tc>
                <a:tc>
                  <a:txBody>
                    <a:bodyPr/>
                    <a:lstStyle/>
                    <a:p>
                      <a:pPr algn="ctr"/>
                      <a:r>
                        <a:rPr lang="en-US" sz="1400" dirty="0"/>
                        <a:t>Description</a:t>
                      </a:r>
                    </a:p>
                  </a:txBody>
                  <a:tcPr>
                    <a:solidFill>
                      <a:schemeClr val="bg1">
                        <a:lumMod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t>ISO 19111</a:t>
                      </a:r>
                    </a:p>
                  </a:txBody>
                  <a:tcPr>
                    <a:solidFill>
                      <a:schemeClr val="bg1">
                        <a:lumMod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t>Description</a:t>
                      </a:r>
                    </a:p>
                  </a:txBody>
                  <a:tcPr>
                    <a:solidFill>
                      <a:schemeClr val="bg1">
                        <a:lumMod val="50000"/>
                      </a:schemeClr>
                    </a:solidFill>
                  </a:tcPr>
                </a:tc>
                <a:extLst>
                  <a:ext uri="{0D108BD9-81ED-4DB2-BD59-A6C34878D82A}">
                    <a16:rowId xmlns="" xmlns:a16="http://schemas.microsoft.com/office/drawing/2014/main" val="10000"/>
                  </a:ext>
                </a:extLst>
              </a:tr>
              <a:tr h="776502">
                <a:tc>
                  <a:txBody>
                    <a:bodyPr/>
                    <a:lstStyle/>
                    <a:p>
                      <a:pPr marL="0" marR="0" indent="0" algn="ctr" hangingPunct="0">
                        <a:lnSpc>
                          <a:spcPts val="1200"/>
                        </a:lnSpc>
                        <a:spcBef>
                          <a:spcPts val="0"/>
                        </a:spcBef>
                        <a:spcAft>
                          <a:spcPts val="0"/>
                        </a:spcAft>
                      </a:pPr>
                      <a:r>
                        <a:rPr lang="en-US" sz="1100" kern="1200" dirty="0" err="1">
                          <a:solidFill>
                            <a:schemeClr val="dk1"/>
                          </a:solidFill>
                          <a:effectLst/>
                          <a:latin typeface="+mn-lt"/>
                          <a:ea typeface="Times New Roman" panose="02020603050405020304" pitchFamily="18" charset="0"/>
                          <a:cs typeface="+mn-cs"/>
                        </a:rPr>
                        <a:t>IfcCoordinateReference</a:t>
                      </a:r>
                      <a:r>
                        <a:rPr lang="en-US" sz="1100" kern="1200" dirty="0">
                          <a:solidFill>
                            <a:schemeClr val="dk1"/>
                          </a:solidFill>
                          <a:effectLst/>
                          <a:latin typeface="+mn-lt"/>
                          <a:ea typeface="Times New Roman" panose="02020603050405020304" pitchFamily="18" charset="0"/>
                          <a:cs typeface="+mn-cs"/>
                        </a:rPr>
                        <a:t/>
                      </a:r>
                      <a:br>
                        <a:rPr lang="en-US" sz="1100" kern="1200" dirty="0">
                          <a:solidFill>
                            <a:schemeClr val="dk1"/>
                          </a:solidFill>
                          <a:effectLst/>
                          <a:latin typeface="+mn-lt"/>
                          <a:ea typeface="Times New Roman" panose="02020603050405020304" pitchFamily="18" charset="0"/>
                          <a:cs typeface="+mn-cs"/>
                        </a:rPr>
                      </a:br>
                      <a:r>
                        <a:rPr lang="en-US" sz="1100" kern="1200" dirty="0">
                          <a:solidFill>
                            <a:schemeClr val="dk1"/>
                          </a:solidFill>
                          <a:effectLst/>
                          <a:latin typeface="+mn-lt"/>
                          <a:ea typeface="Times New Roman" panose="02020603050405020304" pitchFamily="18" charset="0"/>
                          <a:cs typeface="+mn-cs"/>
                        </a:rPr>
                        <a:t>System</a:t>
                      </a:r>
                    </a:p>
                  </a:txBody>
                  <a:tcPr marL="44450" marR="44450" marT="0" marB="0" anchor="ctr">
                    <a:solidFill>
                      <a:schemeClr val="bg1">
                        <a:lumMod val="95000"/>
                      </a:schemeClr>
                    </a:solidFill>
                  </a:tcPr>
                </a:tc>
                <a:tc>
                  <a:txBody>
                    <a:bodyPr/>
                    <a:lstStyle/>
                    <a:p>
                      <a:pPr marL="0" marR="0" indent="0" algn="l" hangingPunct="0">
                        <a:lnSpc>
                          <a:spcPts val="1200"/>
                        </a:lnSpc>
                        <a:spcBef>
                          <a:spcPts val="0"/>
                        </a:spcBef>
                        <a:spcAft>
                          <a:spcPts val="0"/>
                        </a:spcAft>
                      </a:pPr>
                      <a:r>
                        <a:rPr lang="en-US" sz="1100" kern="1200" dirty="0">
                          <a:solidFill>
                            <a:schemeClr val="dk1"/>
                          </a:solidFill>
                          <a:effectLst/>
                          <a:latin typeface="+mn-lt"/>
                          <a:ea typeface="Times New Roman" panose="02020603050405020304" pitchFamily="18" charset="0"/>
                          <a:cs typeface="+mn-cs"/>
                        </a:rPr>
                        <a:t>It is a definition of a coordinate reference system using qualified identifiers only.</a:t>
                      </a:r>
                    </a:p>
                  </a:txBody>
                  <a:tcPr marL="44450" marR="44450" marT="0" marB="0" anchor="ctr">
                    <a:solidFill>
                      <a:schemeClr val="bg1">
                        <a:lumMod val="95000"/>
                      </a:schemeClr>
                    </a:solidFill>
                  </a:tcPr>
                </a:tc>
                <a:tc>
                  <a:txBody>
                    <a:bodyPr/>
                    <a:lstStyle/>
                    <a:p>
                      <a:pPr marL="0" marR="0" indent="0" algn="ctr" hangingPunct="0">
                        <a:lnSpc>
                          <a:spcPts val="1200"/>
                        </a:lnSpc>
                        <a:spcBef>
                          <a:spcPts val="0"/>
                        </a:spcBef>
                        <a:spcAft>
                          <a:spcPts val="0"/>
                        </a:spcAft>
                      </a:pPr>
                      <a:r>
                        <a:rPr lang="en-US" sz="1100" kern="1200" dirty="0" err="1">
                          <a:solidFill>
                            <a:schemeClr val="dk1"/>
                          </a:solidFill>
                          <a:effectLst/>
                          <a:latin typeface="+mn-lt"/>
                          <a:ea typeface="Times New Roman" panose="02020603050405020304" pitchFamily="18" charset="0"/>
                          <a:cs typeface="+mn-cs"/>
                        </a:rPr>
                        <a:t>CoordinateSystem</a:t>
                      </a:r>
                      <a:r>
                        <a:rPr lang="en-US" sz="1100" kern="1200" dirty="0">
                          <a:solidFill>
                            <a:schemeClr val="dk1"/>
                          </a:solidFill>
                          <a:effectLst/>
                          <a:latin typeface="+mn-lt"/>
                          <a:ea typeface="Times New Roman" panose="02020603050405020304" pitchFamily="18" charset="0"/>
                          <a:cs typeface="+mn-cs"/>
                        </a:rPr>
                        <a:t> (CS)</a:t>
                      </a:r>
                    </a:p>
                  </a:txBody>
                  <a:tcPr marL="44450" marR="44450" marT="0" marB="0" anchor="ctr">
                    <a:solidFill>
                      <a:schemeClr val="bg1">
                        <a:lumMod val="95000"/>
                      </a:schemeClr>
                    </a:solidFill>
                  </a:tcPr>
                </a:tc>
                <a:tc>
                  <a:txBody>
                    <a:bodyPr/>
                    <a:lstStyle/>
                    <a:p>
                      <a:pPr marL="0" marR="0" indent="0" algn="l" hangingPunct="0">
                        <a:lnSpc>
                          <a:spcPts val="1200"/>
                        </a:lnSpc>
                        <a:spcBef>
                          <a:spcPts val="0"/>
                        </a:spcBef>
                        <a:spcAft>
                          <a:spcPts val="0"/>
                        </a:spcAft>
                      </a:pPr>
                      <a:r>
                        <a:rPr lang="en-US" sz="1100" kern="1200" dirty="0">
                          <a:solidFill>
                            <a:schemeClr val="dk1"/>
                          </a:solidFill>
                          <a:effectLst/>
                          <a:latin typeface="+mn-lt"/>
                          <a:ea typeface="Times New Roman" panose="02020603050405020304" pitchFamily="18" charset="0"/>
                          <a:cs typeface="+mn-cs"/>
                        </a:rPr>
                        <a:t>It is the non-repeating sequence of coordinate system axes that span a given coordinate space. A CS is derived from a set of mathematical rules for specifying how coordinates in each space are to be assigned to points.</a:t>
                      </a:r>
                    </a:p>
                  </a:txBody>
                  <a:tcPr marL="44450" marR="44450" marT="0" marB="0" anchor="ctr">
                    <a:solidFill>
                      <a:schemeClr val="bg1">
                        <a:lumMod val="95000"/>
                      </a:schemeClr>
                    </a:solidFill>
                  </a:tcPr>
                </a:tc>
                <a:extLst>
                  <a:ext uri="{0D108BD9-81ED-4DB2-BD59-A6C34878D82A}">
                    <a16:rowId xmlns="" xmlns:a16="http://schemas.microsoft.com/office/drawing/2014/main" val="10001"/>
                  </a:ext>
                </a:extLst>
              </a:tr>
              <a:tr h="614331">
                <a:tc>
                  <a:txBody>
                    <a:bodyPr/>
                    <a:lstStyle/>
                    <a:p>
                      <a:pPr marL="0" marR="0" indent="0" algn="ctr" hangingPunct="0">
                        <a:lnSpc>
                          <a:spcPts val="1200"/>
                        </a:lnSpc>
                        <a:spcBef>
                          <a:spcPts val="0"/>
                        </a:spcBef>
                        <a:spcAft>
                          <a:spcPts val="0"/>
                        </a:spcAft>
                      </a:pPr>
                      <a:r>
                        <a:rPr lang="en-US" sz="1100" kern="1200" dirty="0" err="1" smtClean="0">
                          <a:solidFill>
                            <a:schemeClr val="dk1"/>
                          </a:solidFill>
                          <a:effectLst/>
                          <a:latin typeface="+mn-lt"/>
                          <a:ea typeface="Times New Roman" panose="02020603050405020304" pitchFamily="18" charset="0"/>
                          <a:cs typeface="+mn-cs"/>
                        </a:rPr>
                        <a:t>IfcProjectedCRS</a:t>
                      </a:r>
                      <a:endParaRPr lang="en-US" sz="1100" kern="1200" dirty="0">
                        <a:solidFill>
                          <a:schemeClr val="dk1"/>
                        </a:solidFill>
                        <a:effectLst/>
                        <a:latin typeface="+mn-lt"/>
                        <a:ea typeface="Times New Roman" panose="02020603050405020304" pitchFamily="18" charset="0"/>
                        <a:cs typeface="+mn-cs"/>
                      </a:endParaRPr>
                    </a:p>
                  </a:txBody>
                  <a:tcPr marL="44450" marR="44450" marT="0" marB="0" anchor="ctr">
                    <a:solidFill>
                      <a:schemeClr val="bg1">
                        <a:lumMod val="95000"/>
                      </a:schemeClr>
                    </a:solidFill>
                  </a:tcPr>
                </a:tc>
                <a:tc>
                  <a:txBody>
                    <a:bodyPr/>
                    <a:lstStyle/>
                    <a:p>
                      <a:pPr marL="0" marR="0" indent="0" algn="l" hangingPunct="0">
                        <a:lnSpc>
                          <a:spcPts val="1200"/>
                        </a:lnSpc>
                        <a:spcBef>
                          <a:spcPts val="0"/>
                        </a:spcBef>
                        <a:spcAft>
                          <a:spcPts val="0"/>
                        </a:spcAft>
                      </a:pPr>
                      <a:r>
                        <a:rPr lang="en-US" sz="1100" kern="1200" dirty="0">
                          <a:solidFill>
                            <a:schemeClr val="dk1"/>
                          </a:solidFill>
                          <a:effectLst/>
                          <a:latin typeface="+mn-lt"/>
                          <a:ea typeface="Times New Roman" panose="02020603050405020304" pitchFamily="18" charset="0"/>
                          <a:cs typeface="+mn-cs"/>
                        </a:rPr>
                        <a:t>It is a coordinate reference system of the map to which the map translation of the local engineering coordinate system of the construction or facility engineering project relates.</a:t>
                      </a:r>
                    </a:p>
                  </a:txBody>
                  <a:tcPr marL="44450" marR="44450" marT="0" marB="0" anchor="ctr">
                    <a:solidFill>
                      <a:schemeClr val="bg1">
                        <a:lumMod val="95000"/>
                      </a:schemeClr>
                    </a:solidFill>
                  </a:tcPr>
                </a:tc>
                <a:tc>
                  <a:txBody>
                    <a:bodyPr/>
                    <a:lstStyle/>
                    <a:p>
                      <a:pPr marL="0" marR="0" indent="0" algn="ctr" hangingPunct="0">
                        <a:lnSpc>
                          <a:spcPts val="1200"/>
                        </a:lnSpc>
                        <a:spcBef>
                          <a:spcPts val="0"/>
                        </a:spcBef>
                        <a:spcAft>
                          <a:spcPts val="0"/>
                        </a:spcAft>
                      </a:pPr>
                      <a:r>
                        <a:rPr lang="en-US" sz="1100" kern="1200" dirty="0" err="1">
                          <a:solidFill>
                            <a:schemeClr val="dk1"/>
                          </a:solidFill>
                          <a:effectLst/>
                          <a:latin typeface="+mn-lt"/>
                          <a:ea typeface="Times New Roman" panose="02020603050405020304" pitchFamily="18" charset="0"/>
                          <a:cs typeface="+mn-cs"/>
                        </a:rPr>
                        <a:t>ProjectedCRS</a:t>
                      </a:r>
                      <a:endParaRPr lang="en-US" sz="1100" kern="1200" dirty="0">
                        <a:solidFill>
                          <a:schemeClr val="dk1"/>
                        </a:solidFill>
                        <a:effectLst/>
                        <a:latin typeface="+mn-lt"/>
                        <a:ea typeface="Times New Roman" panose="02020603050405020304" pitchFamily="18" charset="0"/>
                        <a:cs typeface="+mn-cs"/>
                      </a:endParaRPr>
                    </a:p>
                  </a:txBody>
                  <a:tcPr marL="44450" marR="44450" marT="0" marB="0" anchor="ctr">
                    <a:solidFill>
                      <a:schemeClr val="bg1">
                        <a:lumMod val="95000"/>
                      </a:schemeClr>
                    </a:solidFill>
                  </a:tcPr>
                </a:tc>
                <a:tc>
                  <a:txBody>
                    <a:bodyPr/>
                    <a:lstStyle/>
                    <a:p>
                      <a:pPr marL="0" marR="0" indent="0" algn="l" hangingPunct="0">
                        <a:lnSpc>
                          <a:spcPts val="1200"/>
                        </a:lnSpc>
                        <a:spcBef>
                          <a:spcPts val="0"/>
                        </a:spcBef>
                        <a:spcAft>
                          <a:spcPts val="0"/>
                        </a:spcAft>
                      </a:pPr>
                      <a:r>
                        <a:rPr lang="en-US" sz="1100" kern="1200" dirty="0">
                          <a:solidFill>
                            <a:schemeClr val="dk1"/>
                          </a:solidFill>
                          <a:effectLst/>
                          <a:latin typeface="+mn-lt"/>
                          <a:ea typeface="Times New Roman" panose="02020603050405020304" pitchFamily="18" charset="0"/>
                          <a:cs typeface="+mn-cs"/>
                        </a:rPr>
                        <a:t>It is a derived coordinate reference system which has a geodetic coordinate reference system as its base CRS and is converted using a map projection.</a:t>
                      </a:r>
                    </a:p>
                  </a:txBody>
                  <a:tcPr marL="44450" marR="44450" marT="0" marB="0" anchor="ctr">
                    <a:solidFill>
                      <a:schemeClr val="bg1">
                        <a:lumMod val="95000"/>
                      </a:schemeClr>
                    </a:solidFill>
                  </a:tcPr>
                </a:tc>
                <a:extLst>
                  <a:ext uri="{0D108BD9-81ED-4DB2-BD59-A6C34878D82A}">
                    <a16:rowId xmlns="" xmlns:a16="http://schemas.microsoft.com/office/drawing/2014/main" val="10002"/>
                  </a:ext>
                </a:extLst>
              </a:tr>
              <a:tr h="621201">
                <a:tc>
                  <a:txBody>
                    <a:bodyPr/>
                    <a:lstStyle/>
                    <a:p>
                      <a:pPr marL="0" marR="0" indent="0" algn="ctr" hangingPunct="0">
                        <a:lnSpc>
                          <a:spcPts val="1200"/>
                        </a:lnSpc>
                        <a:spcBef>
                          <a:spcPts val="0"/>
                        </a:spcBef>
                        <a:spcAft>
                          <a:spcPts val="0"/>
                        </a:spcAft>
                      </a:pPr>
                      <a:r>
                        <a:rPr lang="en-US" sz="1100" kern="1200" dirty="0">
                          <a:solidFill>
                            <a:schemeClr val="dk1"/>
                          </a:solidFill>
                          <a:effectLst/>
                          <a:latin typeface="+mn-lt"/>
                          <a:ea typeface="Times New Roman" panose="02020603050405020304" pitchFamily="18" charset="0"/>
                          <a:cs typeface="+mn-cs"/>
                        </a:rPr>
                        <a:t>IfcAxis2Placement</a:t>
                      </a:r>
                      <a:br>
                        <a:rPr lang="en-US" sz="1100" kern="1200" dirty="0">
                          <a:solidFill>
                            <a:schemeClr val="dk1"/>
                          </a:solidFill>
                          <a:effectLst/>
                          <a:latin typeface="+mn-lt"/>
                          <a:ea typeface="Times New Roman" panose="02020603050405020304" pitchFamily="18" charset="0"/>
                          <a:cs typeface="+mn-cs"/>
                        </a:rPr>
                      </a:br>
                      <a:r>
                        <a:rPr lang="en-US" sz="1100" kern="1200" dirty="0">
                          <a:solidFill>
                            <a:schemeClr val="dk1"/>
                          </a:solidFill>
                          <a:effectLst/>
                          <a:latin typeface="+mn-lt"/>
                          <a:ea typeface="Times New Roman" panose="02020603050405020304" pitchFamily="18" charset="0"/>
                          <a:cs typeface="+mn-cs"/>
                        </a:rPr>
                        <a:t>3D</a:t>
                      </a:r>
                    </a:p>
                  </a:txBody>
                  <a:tcPr marL="44450" marR="44450" marT="0" marB="0" anchor="ctr">
                    <a:solidFill>
                      <a:schemeClr val="bg1">
                        <a:lumMod val="95000"/>
                      </a:schemeClr>
                    </a:solidFill>
                  </a:tcPr>
                </a:tc>
                <a:tc>
                  <a:txBody>
                    <a:bodyPr/>
                    <a:lstStyle/>
                    <a:p>
                      <a:pPr marL="0" marR="0" indent="0" algn="l" hangingPunct="0">
                        <a:lnSpc>
                          <a:spcPts val="1200"/>
                        </a:lnSpc>
                        <a:spcBef>
                          <a:spcPts val="0"/>
                        </a:spcBef>
                        <a:spcAft>
                          <a:spcPts val="0"/>
                        </a:spcAft>
                      </a:pPr>
                      <a:r>
                        <a:rPr lang="en-US" sz="1100" kern="1200" dirty="0">
                          <a:solidFill>
                            <a:schemeClr val="dk1"/>
                          </a:solidFill>
                          <a:effectLst/>
                          <a:latin typeface="+mn-lt"/>
                          <a:ea typeface="Times New Roman" panose="02020603050405020304" pitchFamily="18" charset="0"/>
                          <a:cs typeface="+mn-cs"/>
                        </a:rPr>
                        <a:t>Provides location and orientations to place items in a three-dimensional space. The attribute Axis defines the Z direction, </a:t>
                      </a:r>
                      <a:r>
                        <a:rPr lang="en-US" sz="1100" kern="1200" dirty="0" err="1">
                          <a:solidFill>
                            <a:schemeClr val="dk1"/>
                          </a:solidFill>
                          <a:effectLst/>
                          <a:latin typeface="+mn-lt"/>
                          <a:ea typeface="Times New Roman" panose="02020603050405020304" pitchFamily="18" charset="0"/>
                          <a:cs typeface="+mn-cs"/>
                        </a:rPr>
                        <a:t>RefDirection</a:t>
                      </a:r>
                      <a:r>
                        <a:rPr lang="en-US" sz="1100" kern="1200" dirty="0">
                          <a:solidFill>
                            <a:schemeClr val="dk1"/>
                          </a:solidFill>
                          <a:effectLst/>
                          <a:latin typeface="+mn-lt"/>
                          <a:ea typeface="Times New Roman" panose="02020603050405020304" pitchFamily="18" charset="0"/>
                          <a:cs typeface="+mn-cs"/>
                        </a:rPr>
                        <a:t> the X direction, the Y direction is derived.</a:t>
                      </a:r>
                    </a:p>
                  </a:txBody>
                  <a:tcPr marL="44450" marR="44450" marT="0" marB="0" anchor="ctr">
                    <a:solidFill>
                      <a:schemeClr val="bg1">
                        <a:lumMod val="95000"/>
                      </a:schemeClr>
                    </a:solidFill>
                  </a:tcPr>
                </a:tc>
                <a:tc>
                  <a:txBody>
                    <a:bodyPr/>
                    <a:lstStyle/>
                    <a:p>
                      <a:pPr marL="0" marR="0" indent="0" algn="ctr" hangingPunct="0">
                        <a:lnSpc>
                          <a:spcPts val="1200"/>
                        </a:lnSpc>
                        <a:spcBef>
                          <a:spcPts val="0"/>
                        </a:spcBef>
                        <a:spcAft>
                          <a:spcPts val="0"/>
                        </a:spcAft>
                      </a:pPr>
                      <a:r>
                        <a:rPr lang="en-US" sz="1100" kern="1200" dirty="0">
                          <a:solidFill>
                            <a:schemeClr val="dk1"/>
                          </a:solidFill>
                          <a:effectLst/>
                          <a:latin typeface="+mn-lt"/>
                          <a:ea typeface="Times New Roman" panose="02020603050405020304" pitchFamily="18" charset="0"/>
                          <a:cs typeface="+mn-cs"/>
                        </a:rPr>
                        <a:t>Coordinate</a:t>
                      </a:r>
                      <a:br>
                        <a:rPr lang="en-US" sz="1100" kern="1200" dirty="0">
                          <a:solidFill>
                            <a:schemeClr val="dk1"/>
                          </a:solidFill>
                          <a:effectLst/>
                          <a:latin typeface="+mn-lt"/>
                          <a:ea typeface="Times New Roman" panose="02020603050405020304" pitchFamily="18" charset="0"/>
                          <a:cs typeface="+mn-cs"/>
                        </a:rPr>
                      </a:br>
                      <a:r>
                        <a:rPr lang="en-US" sz="1100" kern="1200" dirty="0" err="1">
                          <a:solidFill>
                            <a:schemeClr val="dk1"/>
                          </a:solidFill>
                          <a:effectLst/>
                          <a:latin typeface="+mn-lt"/>
                          <a:ea typeface="Times New Roman" panose="02020603050405020304" pitchFamily="18" charset="0"/>
                          <a:cs typeface="+mn-cs"/>
                        </a:rPr>
                        <a:t>SystemAxis</a:t>
                      </a:r>
                      <a:endParaRPr lang="en-US" sz="1100" kern="1200" dirty="0">
                        <a:solidFill>
                          <a:schemeClr val="dk1"/>
                        </a:solidFill>
                        <a:effectLst/>
                        <a:latin typeface="+mn-lt"/>
                        <a:ea typeface="Times New Roman" panose="02020603050405020304" pitchFamily="18" charset="0"/>
                        <a:cs typeface="+mn-cs"/>
                      </a:endParaRPr>
                    </a:p>
                  </a:txBody>
                  <a:tcPr marL="44450" marR="44450" marT="0" marB="0" anchor="ctr">
                    <a:solidFill>
                      <a:schemeClr val="bg1">
                        <a:lumMod val="95000"/>
                      </a:schemeClr>
                    </a:solidFill>
                  </a:tcPr>
                </a:tc>
                <a:tc>
                  <a:txBody>
                    <a:bodyPr/>
                    <a:lstStyle/>
                    <a:p>
                      <a:pPr marL="0" marR="0" indent="0" algn="l" hangingPunct="0">
                        <a:lnSpc>
                          <a:spcPts val="1200"/>
                        </a:lnSpc>
                        <a:spcBef>
                          <a:spcPts val="0"/>
                        </a:spcBef>
                        <a:spcAft>
                          <a:spcPts val="0"/>
                        </a:spcAft>
                      </a:pPr>
                      <a:r>
                        <a:rPr lang="en-US" sz="1100" kern="1200" dirty="0">
                          <a:solidFill>
                            <a:schemeClr val="dk1"/>
                          </a:solidFill>
                          <a:effectLst/>
                          <a:latin typeface="+mn-lt"/>
                          <a:ea typeface="Times New Roman" panose="02020603050405020304" pitchFamily="18" charset="0"/>
                          <a:cs typeface="+mn-cs"/>
                        </a:rPr>
                        <a:t>Defines coordinate system axis (</a:t>
                      </a:r>
                      <a:r>
                        <a:rPr lang="en-US" sz="1100" kern="1200" dirty="0" err="1">
                          <a:solidFill>
                            <a:schemeClr val="dk1"/>
                          </a:solidFill>
                          <a:effectLst/>
                          <a:latin typeface="+mn-lt"/>
                          <a:ea typeface="Times New Roman" panose="02020603050405020304" pitchFamily="18" charset="0"/>
                          <a:cs typeface="+mn-cs"/>
                        </a:rPr>
                        <a:t>axisAbbre</a:t>
                      </a:r>
                      <a:r>
                        <a:rPr lang="en-US" sz="1100" kern="1200" dirty="0">
                          <a:solidFill>
                            <a:schemeClr val="dk1"/>
                          </a:solidFill>
                          <a:effectLst/>
                          <a:latin typeface="+mn-lt"/>
                          <a:ea typeface="Times New Roman" panose="02020603050405020304" pitchFamily="18" charset="0"/>
                          <a:cs typeface="+mn-cs"/>
                        </a:rPr>
                        <a:t>, </a:t>
                      </a:r>
                      <a:r>
                        <a:rPr lang="en-US" sz="1100" kern="1200" dirty="0" err="1">
                          <a:solidFill>
                            <a:schemeClr val="dk1"/>
                          </a:solidFill>
                          <a:effectLst/>
                          <a:latin typeface="+mn-lt"/>
                          <a:ea typeface="Times New Roman" panose="02020603050405020304" pitchFamily="18" charset="0"/>
                          <a:cs typeface="+mn-cs"/>
                        </a:rPr>
                        <a:t>axeDirection</a:t>
                      </a:r>
                      <a:r>
                        <a:rPr lang="en-US" sz="1100" kern="1200" dirty="0">
                          <a:solidFill>
                            <a:schemeClr val="dk1"/>
                          </a:solidFill>
                          <a:effectLst/>
                          <a:latin typeface="+mn-lt"/>
                          <a:ea typeface="Times New Roman" panose="02020603050405020304" pitchFamily="18" charset="0"/>
                          <a:cs typeface="+mn-cs"/>
                        </a:rPr>
                        <a:t>, axe </a:t>
                      </a:r>
                      <a:r>
                        <a:rPr lang="en-US" sz="1100" kern="1200" dirty="0" err="1">
                          <a:solidFill>
                            <a:schemeClr val="dk1"/>
                          </a:solidFill>
                          <a:effectLst/>
                          <a:latin typeface="+mn-lt"/>
                          <a:ea typeface="Times New Roman" panose="02020603050405020304" pitchFamily="18" charset="0"/>
                          <a:cs typeface="+mn-cs"/>
                        </a:rPr>
                        <a:t>UnitID</a:t>
                      </a:r>
                      <a:r>
                        <a:rPr lang="en-US" sz="1100" kern="1200" dirty="0">
                          <a:solidFill>
                            <a:schemeClr val="dk1"/>
                          </a:solidFill>
                          <a:effectLst/>
                          <a:latin typeface="+mn-lt"/>
                          <a:ea typeface="Times New Roman" panose="02020603050405020304" pitchFamily="18" charset="0"/>
                          <a:cs typeface="+mn-cs"/>
                        </a:rPr>
                        <a:t>).</a:t>
                      </a:r>
                    </a:p>
                  </a:txBody>
                  <a:tcPr marL="44450" marR="44450" marT="0" marB="0" anchor="ctr">
                    <a:solidFill>
                      <a:schemeClr val="bg1">
                        <a:lumMod val="95000"/>
                      </a:schemeClr>
                    </a:solidFill>
                  </a:tcPr>
                </a:tc>
                <a:extLst>
                  <a:ext uri="{0D108BD9-81ED-4DB2-BD59-A6C34878D82A}">
                    <a16:rowId xmlns="" xmlns:a16="http://schemas.microsoft.com/office/drawing/2014/main" val="10003"/>
                  </a:ext>
                </a:extLst>
              </a:tr>
            </a:tbl>
          </a:graphicData>
        </a:graphic>
      </p:graphicFrame>
      <p:sp>
        <p:nvSpPr>
          <p:cNvPr id="6" name="Rectangle 5"/>
          <p:cNvSpPr/>
          <p:nvPr/>
        </p:nvSpPr>
        <p:spPr>
          <a:xfrm>
            <a:off x="25219" y="4504030"/>
            <a:ext cx="5472608" cy="639470"/>
          </a:xfrm>
          <a:prstGeom prst="rect">
            <a:avLst/>
          </a:prstGeom>
        </p:spPr>
        <p:txBody>
          <a:bodyPr wrap="square">
            <a:spAutoFit/>
          </a:bodyPr>
          <a:lstStyle/>
          <a:p>
            <a:pPr>
              <a:lnSpc>
                <a:spcPct val="107000"/>
              </a:lnSpc>
              <a:spcAft>
                <a:spcPts val="800"/>
              </a:spcAft>
            </a:pPr>
            <a:r>
              <a:rPr lang="en-US" sz="900" dirty="0">
                <a:ea typeface="Calibri" panose="020F0502020204030204" pitchFamily="34" charset="0"/>
                <a:cs typeface="Times New Roman" panose="02020603050405020304" pitchFamily="18" charset="0"/>
              </a:rPr>
              <a:t>Prefix :</a:t>
            </a:r>
          </a:p>
          <a:p>
            <a:pPr marL="342900" marR="0" lvl="0" indent="-342900">
              <a:lnSpc>
                <a:spcPct val="107000"/>
              </a:lnSpc>
              <a:spcBef>
                <a:spcPts val="0"/>
              </a:spcBef>
              <a:spcAft>
                <a:spcPts val="0"/>
              </a:spcAft>
              <a:buFont typeface="Symbol" panose="05050102010706020507" pitchFamily="18" charset="2"/>
              <a:buChar char=""/>
            </a:pPr>
            <a:r>
              <a:rPr lang="en-US" sz="900" dirty="0">
                <a:solidFill>
                  <a:schemeClr val="bg1"/>
                </a:solidFill>
                <a:ea typeface="Calibri" panose="020F0502020204030204" pitchFamily="34" charset="0"/>
                <a:cs typeface="Times New Roman" panose="02020603050405020304" pitchFamily="18" charset="0"/>
              </a:rPr>
              <a:t>ISO 19111= "http://def.isotc211.org/iso19111/2019/</a:t>
            </a:r>
            <a:r>
              <a:rPr lang="en-US" sz="900" dirty="0" err="1">
                <a:solidFill>
                  <a:schemeClr val="bg1"/>
                </a:solidFill>
                <a:ea typeface="Calibri" panose="020F0502020204030204" pitchFamily="34" charset="0"/>
                <a:cs typeface="Times New Roman" panose="02020603050405020304" pitchFamily="18" charset="0"/>
              </a:rPr>
              <a:t>CoordinateReferenceSystems</a:t>
            </a:r>
            <a:r>
              <a:rPr lang="en-US" sz="900" dirty="0">
                <a:solidFill>
                  <a:schemeClr val="bg1"/>
                </a:solidFill>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800"/>
              </a:spcAft>
              <a:buFont typeface="Symbol" panose="05050102010706020507" pitchFamily="18" charset="2"/>
              <a:buChar char=""/>
            </a:pPr>
            <a:r>
              <a:rPr lang="en-US" sz="900" dirty="0">
                <a:solidFill>
                  <a:schemeClr val="bg1"/>
                </a:solidFill>
                <a:ea typeface="Calibri" panose="020F0502020204030204" pitchFamily="34" charset="0"/>
                <a:cs typeface="Times New Roman" panose="02020603050405020304" pitchFamily="18" charset="0"/>
              </a:rPr>
              <a:t>IFC4.1 = "http://ifcowl.openbimstandards.org/IFC4_ADD1#"</a:t>
            </a:r>
            <a:endParaRPr lang="en-US" sz="9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94175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23478"/>
            <a:ext cx="7056784" cy="622548"/>
          </a:xfrm>
        </p:spPr>
        <p:txBody>
          <a:bodyPr/>
          <a:lstStyle/>
          <a:p>
            <a:pPr lvl="1" algn="l" rtl="0">
              <a:spcBef>
                <a:spcPct val="0"/>
              </a:spcBef>
            </a:pPr>
            <a:r>
              <a:rPr lang="en-US" dirty="0"/>
              <a:t> </a:t>
            </a:r>
            <a:r>
              <a:rPr lang="en-US" sz="2400" b="1" kern="1200" dirty="0">
                <a:solidFill>
                  <a:schemeClr val="bg1"/>
                </a:solidFill>
                <a:latin typeface="+mj-lt"/>
                <a:ea typeface="+mj-ea"/>
                <a:cs typeface="+mj-cs"/>
              </a:rPr>
              <a:t>Linking GIS </a:t>
            </a:r>
            <a:r>
              <a:rPr lang="en-US" sz="2400" b="1" kern="1200" dirty="0" smtClean="0">
                <a:solidFill>
                  <a:schemeClr val="bg1"/>
                </a:solidFill>
                <a:latin typeface="+mj-lt"/>
                <a:ea typeface="+mj-ea"/>
                <a:cs typeface="+mj-cs"/>
              </a:rPr>
              <a:t>Application </a:t>
            </a:r>
            <a:r>
              <a:rPr lang="en-US" sz="2400" b="1" kern="1200" dirty="0">
                <a:solidFill>
                  <a:schemeClr val="bg1"/>
                </a:solidFill>
                <a:latin typeface="+mj-lt"/>
                <a:ea typeface="+mj-ea"/>
                <a:cs typeface="+mj-cs"/>
              </a:rPr>
              <a:t>S</a:t>
            </a:r>
            <a:r>
              <a:rPr lang="en-US" sz="2400" b="1" kern="1200" dirty="0" smtClean="0">
                <a:solidFill>
                  <a:schemeClr val="bg1"/>
                </a:solidFill>
                <a:latin typeface="+mj-lt"/>
                <a:ea typeface="+mj-ea"/>
                <a:cs typeface="+mj-cs"/>
              </a:rPr>
              <a:t>chemas </a:t>
            </a:r>
            <a:r>
              <a:rPr lang="en-US" sz="2400" b="1" kern="1200" dirty="0">
                <a:solidFill>
                  <a:schemeClr val="bg1"/>
                </a:solidFill>
                <a:latin typeface="+mj-lt"/>
                <a:ea typeface="+mj-ea"/>
                <a:cs typeface="+mj-cs"/>
              </a:rPr>
              <a:t>and IFC D</a:t>
            </a:r>
            <a:r>
              <a:rPr lang="en-US" sz="2400" b="1" kern="1200" dirty="0" smtClean="0">
                <a:solidFill>
                  <a:schemeClr val="bg1"/>
                </a:solidFill>
                <a:latin typeface="+mj-lt"/>
                <a:ea typeface="+mj-ea"/>
                <a:cs typeface="+mj-cs"/>
              </a:rPr>
              <a:t>omain </a:t>
            </a:r>
            <a:r>
              <a:rPr lang="en-US" sz="2400" b="1" kern="1200" dirty="0">
                <a:solidFill>
                  <a:schemeClr val="bg1"/>
                </a:solidFill>
                <a:latin typeface="+mj-lt"/>
                <a:ea typeface="+mj-ea"/>
                <a:cs typeface="+mj-cs"/>
              </a:rPr>
              <a:t>S</a:t>
            </a:r>
            <a:r>
              <a:rPr lang="en-US" sz="2400" b="1" kern="1200" dirty="0" smtClean="0">
                <a:solidFill>
                  <a:schemeClr val="bg1"/>
                </a:solidFill>
                <a:latin typeface="+mj-lt"/>
                <a:ea typeface="+mj-ea"/>
                <a:cs typeface="+mj-cs"/>
              </a:rPr>
              <a:t>pecific </a:t>
            </a:r>
            <a:r>
              <a:rPr lang="en-US" sz="2400" b="1" kern="1200" dirty="0">
                <a:solidFill>
                  <a:schemeClr val="bg1"/>
                </a:solidFill>
                <a:latin typeface="+mj-lt"/>
                <a:ea typeface="+mj-ea"/>
                <a:cs typeface="+mj-cs"/>
              </a:rPr>
              <a:t>and </a:t>
            </a:r>
            <a:r>
              <a:rPr lang="en-US" sz="2400" b="1" kern="1200" dirty="0" smtClean="0">
                <a:solidFill>
                  <a:schemeClr val="bg1"/>
                </a:solidFill>
                <a:latin typeface="+mj-lt"/>
                <a:ea typeface="+mj-ea"/>
                <a:cs typeface="+mj-cs"/>
              </a:rPr>
              <a:t>Shared Elements </a:t>
            </a:r>
            <a:r>
              <a:rPr lang="en-US" sz="2400" b="1" kern="1200" dirty="0">
                <a:solidFill>
                  <a:schemeClr val="bg1"/>
                </a:solidFill>
                <a:latin typeface="+mj-lt"/>
                <a:ea typeface="+mj-ea"/>
                <a:cs typeface="+mj-cs"/>
              </a:rPr>
              <a:t>L</a:t>
            </a:r>
            <a:r>
              <a:rPr lang="en-US" sz="2400" b="1" kern="1200" dirty="0" smtClean="0">
                <a:solidFill>
                  <a:schemeClr val="bg1"/>
                </a:solidFill>
                <a:latin typeface="+mj-lt"/>
                <a:ea typeface="+mj-ea"/>
                <a:cs typeface="+mj-cs"/>
              </a:rPr>
              <a:t>ayers</a:t>
            </a:r>
            <a:r>
              <a:rPr lang="en-US" dirty="0"/>
              <a:t/>
            </a:r>
            <a:br>
              <a:rPr lang="en-US" dirty="0"/>
            </a:br>
            <a:endParaRPr lang="en-US" dirty="0"/>
          </a:p>
        </p:txBody>
      </p:sp>
      <p:sp>
        <p:nvSpPr>
          <p:cNvPr id="4" name="Slide Number Placeholder 3"/>
          <p:cNvSpPr>
            <a:spLocks noGrp="1"/>
          </p:cNvSpPr>
          <p:nvPr>
            <p:ph type="sldNum" sz="quarter" idx="12"/>
          </p:nvPr>
        </p:nvSpPr>
        <p:spPr/>
        <p:txBody>
          <a:bodyPr/>
          <a:lstStyle/>
          <a:p>
            <a:fld id="{D53E4A00-6223-4B70-9CF7-591DAE208CC9}" type="slidenum">
              <a:rPr lang="en-US" smtClean="0"/>
              <a:t>12</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927228080"/>
              </p:ext>
            </p:extLst>
          </p:nvPr>
        </p:nvGraphicFramePr>
        <p:xfrm>
          <a:off x="1619672" y="2787774"/>
          <a:ext cx="6096000" cy="1046480"/>
        </p:xfrm>
        <a:graphic>
          <a:graphicData uri="http://schemas.openxmlformats.org/drawingml/2006/table">
            <a:tbl>
              <a:tblPr firstRow="1" bandRow="1">
                <a:tableStyleId>{5C22544A-7EE6-4342-B048-85BDC9FD1C3A}</a:tableStyleId>
              </a:tblPr>
              <a:tblGrid>
                <a:gridCol w="2088232">
                  <a:extLst>
                    <a:ext uri="{9D8B030D-6E8A-4147-A177-3AD203B41FA5}">
                      <a16:colId xmlns="" xmlns:a16="http://schemas.microsoft.com/office/drawing/2014/main" val="20000"/>
                    </a:ext>
                  </a:extLst>
                </a:gridCol>
                <a:gridCol w="1728192">
                  <a:extLst>
                    <a:ext uri="{9D8B030D-6E8A-4147-A177-3AD203B41FA5}">
                      <a16:colId xmlns="" xmlns:a16="http://schemas.microsoft.com/office/drawing/2014/main" val="20001"/>
                    </a:ext>
                  </a:extLst>
                </a:gridCol>
                <a:gridCol w="2279576">
                  <a:extLst>
                    <a:ext uri="{9D8B030D-6E8A-4147-A177-3AD203B41FA5}">
                      <a16:colId xmlns="" xmlns:a16="http://schemas.microsoft.com/office/drawing/2014/main" val="20002"/>
                    </a:ext>
                  </a:extLst>
                </a:gridCol>
              </a:tblGrid>
              <a:tr h="288032">
                <a:tc>
                  <a:txBody>
                    <a:bodyPr/>
                    <a:lstStyle/>
                    <a:p>
                      <a:pPr algn="ctr"/>
                      <a:r>
                        <a:rPr lang="en-US" sz="1400" dirty="0"/>
                        <a:t>IFC4_ADD1.owl</a:t>
                      </a:r>
                    </a:p>
                  </a:txBody>
                  <a:tcPr/>
                </a:tc>
                <a:tc>
                  <a:txBody>
                    <a:bodyPr/>
                    <a:lstStyle/>
                    <a:p>
                      <a:pPr algn="ctr"/>
                      <a:r>
                        <a:rPr lang="en-US" sz="1400" dirty="0"/>
                        <a:t>Relation</a:t>
                      </a:r>
                    </a:p>
                  </a:txBody>
                  <a:tcPr/>
                </a:tc>
                <a:tc>
                  <a:txBody>
                    <a:bodyPr/>
                    <a:lstStyle/>
                    <a:p>
                      <a:pPr algn="ctr"/>
                      <a:r>
                        <a:rPr lang="en-US" sz="1400" dirty="0"/>
                        <a:t>ISO 19130.owl</a:t>
                      </a:r>
                    </a:p>
                  </a:txBody>
                  <a:tcPr/>
                </a:tc>
                <a:extLst>
                  <a:ext uri="{0D108BD9-81ED-4DB2-BD59-A6C34878D82A}">
                    <a16:rowId xmlns="" xmlns:a16="http://schemas.microsoft.com/office/drawing/2014/main" val="10000"/>
                  </a:ext>
                </a:extLst>
              </a:tr>
              <a:tr h="370840">
                <a:tc>
                  <a:txBody>
                    <a:bodyPr/>
                    <a:lstStyle/>
                    <a:p>
                      <a:pPr marL="0" marR="0" indent="0" algn="ctr" hangingPunct="0">
                        <a:lnSpc>
                          <a:spcPts val="1200"/>
                        </a:lnSpc>
                        <a:spcBef>
                          <a:spcPts val="0"/>
                        </a:spcBef>
                        <a:spcAft>
                          <a:spcPts val="0"/>
                        </a:spcAft>
                      </a:pPr>
                      <a:r>
                        <a:rPr lang="en-US" sz="1100" kern="1200" dirty="0">
                          <a:solidFill>
                            <a:schemeClr val="dk1"/>
                          </a:solidFill>
                          <a:effectLst/>
                          <a:latin typeface="+mn-lt"/>
                          <a:ea typeface="Times New Roman" panose="02020603050405020304" pitchFamily="18" charset="0"/>
                          <a:cs typeface="+mn-cs"/>
                        </a:rPr>
                        <a:t>IFC4.1: </a:t>
                      </a:r>
                      <a:r>
                        <a:rPr lang="en-US" sz="1100" kern="1200" dirty="0" err="1">
                          <a:solidFill>
                            <a:schemeClr val="dk1"/>
                          </a:solidFill>
                          <a:effectLst/>
                          <a:latin typeface="+mn-lt"/>
                          <a:ea typeface="Times New Roman" panose="02020603050405020304" pitchFamily="18" charset="0"/>
                          <a:cs typeface="+mn-cs"/>
                        </a:rPr>
                        <a:t>IfcTimeMeasure</a:t>
                      </a:r>
                      <a:endParaRPr lang="en-US" sz="1100" kern="1200" dirty="0">
                        <a:solidFill>
                          <a:schemeClr val="dk1"/>
                        </a:solidFill>
                        <a:effectLst/>
                        <a:latin typeface="+mn-lt"/>
                        <a:ea typeface="Times New Roman" panose="02020603050405020304" pitchFamily="18" charset="0"/>
                        <a:cs typeface="+mn-cs"/>
                      </a:endParaRPr>
                    </a:p>
                  </a:txBody>
                  <a:tcPr marL="44450" marR="44450" marT="0" marB="0" anchor="ctr"/>
                </a:tc>
                <a:tc>
                  <a:txBody>
                    <a:bodyPr/>
                    <a:lstStyle/>
                    <a:p>
                      <a:pPr marL="0" marR="0" indent="0" algn="ctr" hangingPunct="0">
                        <a:lnSpc>
                          <a:spcPts val="1200"/>
                        </a:lnSpc>
                        <a:spcBef>
                          <a:spcPts val="0"/>
                        </a:spcBef>
                        <a:spcAft>
                          <a:spcPts val="0"/>
                        </a:spcAft>
                      </a:pPr>
                      <a:r>
                        <a:rPr lang="en-US" sz="1100" kern="1200" dirty="0">
                          <a:solidFill>
                            <a:schemeClr val="dk1"/>
                          </a:solidFill>
                          <a:effectLst/>
                          <a:latin typeface="+mn-lt"/>
                          <a:ea typeface="Times New Roman" panose="02020603050405020304" pitchFamily="18" charset="0"/>
                          <a:cs typeface="+mn-cs"/>
                        </a:rPr>
                        <a:t>owl:equivalentProperty</a:t>
                      </a:r>
                    </a:p>
                  </a:txBody>
                  <a:tcPr marL="44450" marR="44450" marT="0" marB="0" anchor="ctr"/>
                </a:tc>
                <a:tc>
                  <a:txBody>
                    <a:bodyPr/>
                    <a:lstStyle/>
                    <a:p>
                      <a:pPr marL="0" marR="0" indent="0" algn="ctr" hangingPunct="0">
                        <a:lnSpc>
                          <a:spcPts val="1200"/>
                        </a:lnSpc>
                        <a:spcBef>
                          <a:spcPts val="0"/>
                        </a:spcBef>
                        <a:spcAft>
                          <a:spcPts val="0"/>
                        </a:spcAft>
                      </a:pPr>
                      <a:r>
                        <a:rPr lang="en-US" sz="1100" kern="1200" dirty="0">
                          <a:solidFill>
                            <a:schemeClr val="dk1"/>
                          </a:solidFill>
                          <a:effectLst/>
                          <a:latin typeface="+mn-lt"/>
                          <a:ea typeface="Times New Roman" panose="02020603050405020304" pitchFamily="18" charset="0"/>
                          <a:cs typeface="+mn-cs"/>
                        </a:rPr>
                        <a:t>ISO19130: </a:t>
                      </a:r>
                      <a:r>
                        <a:rPr lang="en-US" sz="1100" kern="1200" dirty="0" err="1">
                          <a:solidFill>
                            <a:schemeClr val="dk1"/>
                          </a:solidFill>
                          <a:effectLst/>
                          <a:latin typeface="+mn-lt"/>
                          <a:ea typeface="Times New Roman" panose="02020603050405020304" pitchFamily="18" charset="0"/>
                          <a:cs typeface="+mn-cs"/>
                        </a:rPr>
                        <a:t>SD_Dynamics</a:t>
                      </a:r>
                      <a:r>
                        <a:rPr lang="en-US" sz="1100" kern="1200" dirty="0">
                          <a:solidFill>
                            <a:schemeClr val="dk1"/>
                          </a:solidFill>
                          <a:effectLst/>
                          <a:latin typeface="+mn-lt"/>
                          <a:ea typeface="Times New Roman" panose="02020603050405020304" pitchFamily="18" charset="0"/>
                          <a:cs typeface="+mn-cs"/>
                        </a:rPr>
                        <a:t>.</a:t>
                      </a:r>
                      <a:br>
                        <a:rPr lang="en-US" sz="1100" kern="1200" dirty="0">
                          <a:solidFill>
                            <a:schemeClr val="dk1"/>
                          </a:solidFill>
                          <a:effectLst/>
                          <a:latin typeface="+mn-lt"/>
                          <a:ea typeface="Times New Roman" panose="02020603050405020304" pitchFamily="18" charset="0"/>
                          <a:cs typeface="+mn-cs"/>
                        </a:rPr>
                      </a:br>
                      <a:r>
                        <a:rPr lang="en-US" sz="1100" kern="1200" dirty="0" err="1">
                          <a:solidFill>
                            <a:schemeClr val="dk1"/>
                          </a:solidFill>
                          <a:effectLst/>
                          <a:latin typeface="+mn-lt"/>
                          <a:ea typeface="Times New Roman" panose="02020603050405020304" pitchFamily="18" charset="0"/>
                          <a:cs typeface="+mn-cs"/>
                        </a:rPr>
                        <a:t>dateTime</a:t>
                      </a:r>
                      <a:endParaRPr lang="en-US" sz="1100" kern="1200" dirty="0">
                        <a:solidFill>
                          <a:schemeClr val="dk1"/>
                        </a:solidFill>
                        <a:effectLst/>
                        <a:latin typeface="+mn-lt"/>
                        <a:ea typeface="Times New Roman" panose="02020603050405020304" pitchFamily="18" charset="0"/>
                        <a:cs typeface="+mn-cs"/>
                      </a:endParaRPr>
                    </a:p>
                  </a:txBody>
                  <a:tcPr marL="44450" marR="44450" marT="0" marB="0" anchor="ctr"/>
                </a:tc>
                <a:extLst>
                  <a:ext uri="{0D108BD9-81ED-4DB2-BD59-A6C34878D82A}">
                    <a16:rowId xmlns="" xmlns:a16="http://schemas.microsoft.com/office/drawing/2014/main" val="10001"/>
                  </a:ext>
                </a:extLst>
              </a:tr>
              <a:tr h="370840">
                <a:tc>
                  <a:txBody>
                    <a:bodyPr/>
                    <a:lstStyle/>
                    <a:p>
                      <a:pPr marL="0" marR="0" indent="0" algn="ctr" hangingPunct="0">
                        <a:lnSpc>
                          <a:spcPts val="1200"/>
                        </a:lnSpc>
                        <a:spcBef>
                          <a:spcPts val="0"/>
                        </a:spcBef>
                        <a:spcAft>
                          <a:spcPts val="0"/>
                        </a:spcAft>
                      </a:pPr>
                      <a:r>
                        <a:rPr lang="en-US" sz="1100" kern="1200" dirty="0">
                          <a:solidFill>
                            <a:schemeClr val="dk1"/>
                          </a:solidFill>
                          <a:effectLst/>
                          <a:latin typeface="+mn-lt"/>
                          <a:ea typeface="Times New Roman" panose="02020603050405020304" pitchFamily="18" charset="0"/>
                          <a:cs typeface="+mn-cs"/>
                        </a:rPr>
                        <a:t>IFC4.1: </a:t>
                      </a:r>
                      <a:r>
                        <a:rPr lang="en-US" sz="1100" kern="1200" dirty="0" err="1">
                          <a:solidFill>
                            <a:schemeClr val="dk1"/>
                          </a:solidFill>
                          <a:effectLst/>
                          <a:latin typeface="+mn-lt"/>
                          <a:ea typeface="Times New Roman" panose="02020603050405020304" pitchFamily="18" charset="0"/>
                          <a:cs typeface="+mn-cs"/>
                        </a:rPr>
                        <a:t>IfcDimensionCount</a:t>
                      </a:r>
                      <a:endParaRPr lang="en-US" sz="1100" kern="1200" dirty="0">
                        <a:solidFill>
                          <a:schemeClr val="dk1"/>
                        </a:solidFill>
                        <a:effectLst/>
                        <a:latin typeface="+mn-lt"/>
                        <a:ea typeface="Times New Roman" panose="02020603050405020304" pitchFamily="18" charset="0"/>
                        <a:cs typeface="+mn-cs"/>
                      </a:endParaRPr>
                    </a:p>
                  </a:txBody>
                  <a:tcPr marL="44450" marR="44450" marT="0" marB="0" anchor="ctr"/>
                </a:tc>
                <a:tc>
                  <a:txBody>
                    <a:bodyPr/>
                    <a:lstStyle/>
                    <a:p>
                      <a:pPr marL="0" marR="0" indent="0" algn="ctr" hangingPunct="0">
                        <a:lnSpc>
                          <a:spcPts val="1200"/>
                        </a:lnSpc>
                        <a:spcBef>
                          <a:spcPts val="0"/>
                        </a:spcBef>
                        <a:spcAft>
                          <a:spcPts val="0"/>
                        </a:spcAft>
                      </a:pPr>
                      <a:r>
                        <a:rPr lang="en-US" sz="1100" kern="1200" dirty="0">
                          <a:solidFill>
                            <a:schemeClr val="dk1"/>
                          </a:solidFill>
                          <a:effectLst/>
                          <a:latin typeface="+mn-lt"/>
                          <a:ea typeface="Times New Roman" panose="02020603050405020304" pitchFamily="18" charset="0"/>
                          <a:cs typeface="+mn-cs"/>
                        </a:rPr>
                        <a:t>owl:equivalentProperty</a:t>
                      </a:r>
                    </a:p>
                  </a:txBody>
                  <a:tcPr marL="44450" marR="44450" marT="0" marB="0" anchor="ctr"/>
                </a:tc>
                <a:tc>
                  <a:txBody>
                    <a:bodyPr/>
                    <a:lstStyle/>
                    <a:p>
                      <a:pPr marL="0" marR="0" indent="0" algn="ctr" hangingPunct="0">
                        <a:lnSpc>
                          <a:spcPts val="1200"/>
                        </a:lnSpc>
                        <a:spcBef>
                          <a:spcPts val="0"/>
                        </a:spcBef>
                        <a:spcAft>
                          <a:spcPts val="0"/>
                        </a:spcAft>
                      </a:pPr>
                      <a:r>
                        <a:rPr lang="en-US" sz="1100" kern="1200" dirty="0">
                          <a:solidFill>
                            <a:schemeClr val="dk1"/>
                          </a:solidFill>
                          <a:effectLst/>
                          <a:latin typeface="+mn-lt"/>
                          <a:ea typeface="Times New Roman" panose="02020603050405020304" pitchFamily="18" charset="0"/>
                          <a:cs typeface="+mn-cs"/>
                        </a:rPr>
                        <a:t>ISO19130:SD_DetectorArray.</a:t>
                      </a:r>
                      <a:br>
                        <a:rPr lang="en-US" sz="1100" kern="1200" dirty="0">
                          <a:solidFill>
                            <a:schemeClr val="dk1"/>
                          </a:solidFill>
                          <a:effectLst/>
                          <a:latin typeface="+mn-lt"/>
                          <a:ea typeface="Times New Roman" panose="02020603050405020304" pitchFamily="18" charset="0"/>
                          <a:cs typeface="+mn-cs"/>
                        </a:rPr>
                      </a:br>
                      <a:r>
                        <a:rPr lang="en-US" sz="1100" kern="1200" dirty="0" err="1">
                          <a:solidFill>
                            <a:schemeClr val="dk1"/>
                          </a:solidFill>
                          <a:effectLst/>
                          <a:latin typeface="+mn-lt"/>
                          <a:ea typeface="Times New Roman" panose="02020603050405020304" pitchFamily="18" charset="0"/>
                          <a:cs typeface="+mn-cs"/>
                        </a:rPr>
                        <a:t>numberOfDimensions</a:t>
                      </a:r>
                      <a:endParaRPr lang="en-US" sz="1100" kern="1200" dirty="0">
                        <a:solidFill>
                          <a:schemeClr val="dk1"/>
                        </a:solidFill>
                        <a:effectLst/>
                        <a:latin typeface="+mn-lt"/>
                        <a:ea typeface="Times New Roman" panose="02020603050405020304" pitchFamily="18" charset="0"/>
                        <a:cs typeface="+mn-cs"/>
                      </a:endParaRPr>
                    </a:p>
                  </a:txBody>
                  <a:tcPr marL="44450" marR="44450" marT="0" marB="0" anchor="ctr"/>
                </a:tc>
                <a:extLst>
                  <a:ext uri="{0D108BD9-81ED-4DB2-BD59-A6C34878D82A}">
                    <a16:rowId xmlns="" xmlns:a16="http://schemas.microsoft.com/office/drawing/2014/main" val="10002"/>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107196634"/>
              </p:ext>
            </p:extLst>
          </p:nvPr>
        </p:nvGraphicFramePr>
        <p:xfrm>
          <a:off x="251520" y="987574"/>
          <a:ext cx="8496944" cy="1346200"/>
        </p:xfrm>
        <a:graphic>
          <a:graphicData uri="http://schemas.openxmlformats.org/drawingml/2006/table">
            <a:tbl>
              <a:tblPr firstRow="1" bandRow="1">
                <a:tableStyleId>{5C22544A-7EE6-4342-B048-85BDC9FD1C3A}</a:tableStyleId>
              </a:tblPr>
              <a:tblGrid>
                <a:gridCol w="1728192">
                  <a:extLst>
                    <a:ext uri="{9D8B030D-6E8A-4147-A177-3AD203B41FA5}">
                      <a16:colId xmlns="" xmlns:a16="http://schemas.microsoft.com/office/drawing/2014/main" val="20000"/>
                    </a:ext>
                  </a:extLst>
                </a:gridCol>
                <a:gridCol w="3040953">
                  <a:extLst>
                    <a:ext uri="{9D8B030D-6E8A-4147-A177-3AD203B41FA5}">
                      <a16:colId xmlns="" xmlns:a16="http://schemas.microsoft.com/office/drawing/2014/main" val="20001"/>
                    </a:ext>
                  </a:extLst>
                </a:gridCol>
                <a:gridCol w="1259558">
                  <a:extLst>
                    <a:ext uri="{9D8B030D-6E8A-4147-A177-3AD203B41FA5}">
                      <a16:colId xmlns="" xmlns:a16="http://schemas.microsoft.com/office/drawing/2014/main" val="20002"/>
                    </a:ext>
                  </a:extLst>
                </a:gridCol>
                <a:gridCol w="2468241">
                  <a:extLst>
                    <a:ext uri="{9D8B030D-6E8A-4147-A177-3AD203B41FA5}">
                      <a16:colId xmlns="" xmlns:a16="http://schemas.microsoft.com/office/drawing/2014/main" val="20003"/>
                    </a:ext>
                  </a:extLst>
                </a:gridCol>
              </a:tblGrid>
              <a:tr h="504056">
                <a:tc>
                  <a:txBody>
                    <a:bodyPr/>
                    <a:lstStyle/>
                    <a:p>
                      <a:pPr algn="ctr"/>
                      <a:r>
                        <a:rPr lang="en-US" sz="1400" b="1" kern="1200" dirty="0">
                          <a:solidFill>
                            <a:schemeClr val="lt1"/>
                          </a:solidFill>
                          <a:effectLst/>
                          <a:latin typeface="+mn-lt"/>
                          <a:ea typeface="+mn-ea"/>
                          <a:cs typeface="+mn-cs"/>
                        </a:rPr>
                        <a:t>IFC </a:t>
                      </a:r>
                      <a:r>
                        <a:rPr lang="en-US" sz="1400" b="1" kern="1200" dirty="0" smtClean="0">
                          <a:solidFill>
                            <a:schemeClr val="lt1"/>
                          </a:solidFill>
                          <a:effectLst/>
                          <a:latin typeface="+mn-lt"/>
                          <a:ea typeface="+mn-ea"/>
                          <a:cs typeface="+mn-cs"/>
                        </a:rPr>
                        <a:t>Shared Element Layer Schemas</a:t>
                      </a:r>
                      <a:endParaRPr lang="en-US" sz="1400" dirty="0"/>
                    </a:p>
                  </a:txBody>
                  <a:tcPr anchor="ctr">
                    <a:solidFill>
                      <a:schemeClr val="bg1">
                        <a:lumMod val="50000"/>
                      </a:schemeClr>
                    </a:solidFill>
                  </a:tcPr>
                </a:tc>
                <a:tc>
                  <a:txBody>
                    <a:bodyPr/>
                    <a:lstStyle/>
                    <a:p>
                      <a:pPr algn="ctr"/>
                      <a:r>
                        <a:rPr lang="en-US" sz="1400" dirty="0"/>
                        <a:t>Description</a:t>
                      </a:r>
                    </a:p>
                  </a:txBody>
                  <a:tcPr anchor="ctr">
                    <a:solidFill>
                      <a:schemeClr val="bg1">
                        <a:lumMod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t>ISO 19130</a:t>
                      </a:r>
                    </a:p>
                  </a:txBody>
                  <a:tcPr anchor="ctr">
                    <a:solidFill>
                      <a:schemeClr val="bg1">
                        <a:lumMod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t>Description</a:t>
                      </a:r>
                    </a:p>
                  </a:txBody>
                  <a:tcPr anchor="ctr">
                    <a:solidFill>
                      <a:schemeClr val="bg1">
                        <a:lumMod val="50000"/>
                      </a:schemeClr>
                    </a:solidFill>
                  </a:tcPr>
                </a:tc>
                <a:extLst>
                  <a:ext uri="{0D108BD9-81ED-4DB2-BD59-A6C34878D82A}">
                    <a16:rowId xmlns="" xmlns:a16="http://schemas.microsoft.com/office/drawing/2014/main" val="10000"/>
                  </a:ext>
                </a:extLst>
              </a:tr>
              <a:tr h="370840">
                <a:tc>
                  <a:txBody>
                    <a:bodyPr/>
                    <a:lstStyle/>
                    <a:p>
                      <a:pPr marL="0" marR="0" indent="0" algn="ctr" hangingPunct="0">
                        <a:lnSpc>
                          <a:spcPts val="1200"/>
                        </a:lnSpc>
                        <a:spcBef>
                          <a:spcPts val="0"/>
                        </a:spcBef>
                        <a:spcAft>
                          <a:spcPts val="0"/>
                        </a:spcAft>
                      </a:pPr>
                      <a:r>
                        <a:rPr lang="en-US" sz="1100" dirty="0" err="1">
                          <a:effectLst/>
                          <a:latin typeface="+mn-lt"/>
                          <a:ea typeface="Times New Roman" panose="02020603050405020304" pitchFamily="18" charset="0"/>
                        </a:rPr>
                        <a:t>IfcTimeMeasure</a:t>
                      </a:r>
                      <a:endParaRPr lang="en-US" sz="1200" dirty="0">
                        <a:effectLst/>
                        <a:latin typeface="+mn-lt"/>
                        <a:ea typeface="Times New Roman" panose="02020603050405020304" pitchFamily="18" charset="0"/>
                      </a:endParaRPr>
                    </a:p>
                  </a:txBody>
                  <a:tcPr marL="44450" marR="44450" marT="0" marB="0" anchor="ctr">
                    <a:solidFill>
                      <a:schemeClr val="bg1">
                        <a:lumMod val="95000"/>
                      </a:schemeClr>
                    </a:solidFill>
                  </a:tcPr>
                </a:tc>
                <a:tc>
                  <a:txBody>
                    <a:bodyPr/>
                    <a:lstStyle/>
                    <a:p>
                      <a:pPr marL="0" marR="0" indent="0" algn="l" hangingPunct="0">
                        <a:lnSpc>
                          <a:spcPts val="1200"/>
                        </a:lnSpc>
                        <a:spcBef>
                          <a:spcPts val="0"/>
                        </a:spcBef>
                        <a:spcAft>
                          <a:spcPts val="0"/>
                        </a:spcAft>
                      </a:pPr>
                      <a:r>
                        <a:rPr lang="en-US" sz="1100" dirty="0">
                          <a:effectLst/>
                          <a:latin typeface="+mn-lt"/>
                          <a:ea typeface="Times New Roman" panose="02020603050405020304" pitchFamily="18" charset="0"/>
                        </a:rPr>
                        <a:t>It is the value of the duration of periods. Measured in seconds (s) or days (d) or other units of time.</a:t>
                      </a:r>
                      <a:endParaRPr lang="en-US" sz="1200" dirty="0">
                        <a:effectLst/>
                        <a:latin typeface="+mn-lt"/>
                        <a:ea typeface="Times New Roman" panose="02020603050405020304" pitchFamily="18" charset="0"/>
                      </a:endParaRPr>
                    </a:p>
                  </a:txBody>
                  <a:tcPr marL="44450" marR="44450" marT="0" marB="0" anchor="ctr">
                    <a:solidFill>
                      <a:schemeClr val="bg1">
                        <a:lumMod val="95000"/>
                      </a:schemeClr>
                    </a:solidFill>
                  </a:tcPr>
                </a:tc>
                <a:tc>
                  <a:txBody>
                    <a:bodyPr/>
                    <a:lstStyle/>
                    <a:p>
                      <a:pPr marL="0" marR="0" indent="0" algn="ctr" hangingPunct="0">
                        <a:lnSpc>
                          <a:spcPts val="1200"/>
                        </a:lnSpc>
                        <a:spcBef>
                          <a:spcPts val="0"/>
                        </a:spcBef>
                        <a:spcAft>
                          <a:spcPts val="0"/>
                        </a:spcAft>
                      </a:pPr>
                      <a:r>
                        <a:rPr lang="en-US" sz="1100" dirty="0" err="1">
                          <a:effectLst/>
                          <a:latin typeface="+mn-lt"/>
                          <a:ea typeface="Times New Roman" panose="02020603050405020304" pitchFamily="18" charset="0"/>
                        </a:rPr>
                        <a:t>dateTime</a:t>
                      </a:r>
                      <a:endParaRPr lang="en-US" sz="1200" dirty="0">
                        <a:effectLst/>
                        <a:latin typeface="+mn-lt"/>
                        <a:ea typeface="Times New Roman" panose="02020603050405020304" pitchFamily="18" charset="0"/>
                      </a:endParaRPr>
                    </a:p>
                  </a:txBody>
                  <a:tcPr marL="44450" marR="44450" marT="0" marB="0" anchor="ctr">
                    <a:solidFill>
                      <a:schemeClr val="bg1">
                        <a:lumMod val="95000"/>
                      </a:schemeClr>
                    </a:solidFill>
                  </a:tcPr>
                </a:tc>
                <a:tc>
                  <a:txBody>
                    <a:bodyPr/>
                    <a:lstStyle/>
                    <a:p>
                      <a:pPr marL="0" marR="0" indent="0" algn="l" hangingPunct="0">
                        <a:lnSpc>
                          <a:spcPts val="1200"/>
                        </a:lnSpc>
                        <a:spcBef>
                          <a:spcPts val="0"/>
                        </a:spcBef>
                        <a:spcAft>
                          <a:spcPts val="0"/>
                        </a:spcAft>
                      </a:pPr>
                      <a:r>
                        <a:rPr lang="en-US" sz="1100" dirty="0">
                          <a:effectLst/>
                          <a:latin typeface="+mn-lt"/>
                          <a:ea typeface="Times New Roman" panose="02020603050405020304" pitchFamily="18" charset="0"/>
                        </a:rPr>
                        <a:t>It is the time value of the taken measurement</a:t>
                      </a:r>
                      <a:endParaRPr lang="en-US" sz="1200" dirty="0">
                        <a:effectLst/>
                        <a:latin typeface="+mn-lt"/>
                        <a:ea typeface="Times New Roman" panose="02020603050405020304" pitchFamily="18" charset="0"/>
                      </a:endParaRPr>
                    </a:p>
                  </a:txBody>
                  <a:tcPr marL="44450" marR="44450" marT="0" marB="0" anchor="ctr">
                    <a:solidFill>
                      <a:schemeClr val="bg1">
                        <a:lumMod val="95000"/>
                      </a:schemeClr>
                    </a:solidFill>
                  </a:tcPr>
                </a:tc>
                <a:extLst>
                  <a:ext uri="{0D108BD9-81ED-4DB2-BD59-A6C34878D82A}">
                    <a16:rowId xmlns="" xmlns:a16="http://schemas.microsoft.com/office/drawing/2014/main" val="10001"/>
                  </a:ext>
                </a:extLst>
              </a:tr>
              <a:tr h="370840">
                <a:tc>
                  <a:txBody>
                    <a:bodyPr/>
                    <a:lstStyle/>
                    <a:p>
                      <a:pPr marL="0" marR="0" indent="0" algn="ctr" hangingPunct="0">
                        <a:lnSpc>
                          <a:spcPts val="1200"/>
                        </a:lnSpc>
                        <a:spcBef>
                          <a:spcPts val="0"/>
                        </a:spcBef>
                        <a:spcAft>
                          <a:spcPts val="0"/>
                        </a:spcAft>
                      </a:pPr>
                      <a:r>
                        <a:rPr lang="en-US" sz="1100" dirty="0" err="1">
                          <a:effectLst/>
                          <a:latin typeface="+mn-lt"/>
                          <a:ea typeface="Times New Roman" panose="02020603050405020304" pitchFamily="18" charset="0"/>
                        </a:rPr>
                        <a:t>IfcDimensionCount</a:t>
                      </a:r>
                      <a:endParaRPr lang="en-US" sz="1200" dirty="0">
                        <a:effectLst/>
                        <a:latin typeface="+mn-lt"/>
                        <a:ea typeface="Times New Roman" panose="02020603050405020304" pitchFamily="18" charset="0"/>
                      </a:endParaRPr>
                    </a:p>
                  </a:txBody>
                  <a:tcPr marL="44450" marR="44450" marT="0" marB="0" anchor="ctr">
                    <a:solidFill>
                      <a:schemeClr val="bg1">
                        <a:lumMod val="95000"/>
                      </a:schemeClr>
                    </a:solidFill>
                  </a:tcPr>
                </a:tc>
                <a:tc>
                  <a:txBody>
                    <a:bodyPr/>
                    <a:lstStyle/>
                    <a:p>
                      <a:pPr marL="0" marR="0" indent="0" algn="l" hangingPunct="0">
                        <a:lnSpc>
                          <a:spcPts val="1200"/>
                        </a:lnSpc>
                        <a:spcBef>
                          <a:spcPts val="0"/>
                        </a:spcBef>
                        <a:spcAft>
                          <a:spcPts val="0"/>
                        </a:spcAft>
                      </a:pPr>
                      <a:r>
                        <a:rPr lang="en-US" sz="1100" dirty="0">
                          <a:effectLst/>
                          <a:latin typeface="+mn-lt"/>
                          <a:ea typeface="Times New Roman" panose="02020603050405020304" pitchFamily="18" charset="0"/>
                        </a:rPr>
                        <a:t>It defines the dimensionality of the coordinate space. It is restricted to have the dimensionality of either 1, 2, or 3 for the purpose of this specification</a:t>
                      </a:r>
                      <a:endParaRPr lang="en-US" sz="1200" dirty="0">
                        <a:effectLst/>
                        <a:latin typeface="+mn-lt"/>
                        <a:ea typeface="Times New Roman" panose="02020603050405020304" pitchFamily="18" charset="0"/>
                      </a:endParaRPr>
                    </a:p>
                  </a:txBody>
                  <a:tcPr marL="44450" marR="44450" marT="0" marB="0" anchor="ctr">
                    <a:solidFill>
                      <a:schemeClr val="bg1">
                        <a:lumMod val="95000"/>
                      </a:schemeClr>
                    </a:solidFill>
                  </a:tcPr>
                </a:tc>
                <a:tc>
                  <a:txBody>
                    <a:bodyPr/>
                    <a:lstStyle/>
                    <a:p>
                      <a:pPr marL="0" marR="0" indent="0" algn="ctr" hangingPunct="0">
                        <a:lnSpc>
                          <a:spcPts val="1200"/>
                        </a:lnSpc>
                        <a:spcBef>
                          <a:spcPts val="0"/>
                        </a:spcBef>
                        <a:spcAft>
                          <a:spcPts val="0"/>
                        </a:spcAft>
                      </a:pPr>
                      <a:r>
                        <a:rPr lang="en-US" sz="1100" dirty="0" err="1">
                          <a:effectLst/>
                          <a:latin typeface="+mn-lt"/>
                          <a:ea typeface="Times New Roman" panose="02020603050405020304" pitchFamily="18" charset="0"/>
                        </a:rPr>
                        <a:t>numberofDimensions</a:t>
                      </a:r>
                      <a:endParaRPr lang="en-US" sz="1200" dirty="0">
                        <a:effectLst/>
                        <a:latin typeface="+mn-lt"/>
                        <a:ea typeface="Times New Roman" panose="02020603050405020304" pitchFamily="18" charset="0"/>
                      </a:endParaRPr>
                    </a:p>
                  </a:txBody>
                  <a:tcPr marL="44450" marR="44450" marT="0" marB="0" anchor="ctr">
                    <a:solidFill>
                      <a:schemeClr val="bg1">
                        <a:lumMod val="95000"/>
                      </a:schemeClr>
                    </a:solidFill>
                  </a:tcPr>
                </a:tc>
                <a:tc>
                  <a:txBody>
                    <a:bodyPr/>
                    <a:lstStyle/>
                    <a:p>
                      <a:pPr marL="0" marR="0" indent="0" algn="l" hangingPunct="0">
                        <a:lnSpc>
                          <a:spcPts val="1200"/>
                        </a:lnSpc>
                        <a:spcBef>
                          <a:spcPts val="0"/>
                        </a:spcBef>
                        <a:spcAft>
                          <a:spcPts val="0"/>
                        </a:spcAft>
                      </a:pPr>
                      <a:r>
                        <a:rPr lang="en-US" sz="1100" dirty="0">
                          <a:effectLst/>
                          <a:latin typeface="+mn-lt"/>
                          <a:ea typeface="Times New Roman" panose="02020603050405020304" pitchFamily="18" charset="0"/>
                        </a:rPr>
                        <a:t>Number of dimension</a:t>
                      </a:r>
                      <a:endParaRPr lang="en-US" sz="1200" dirty="0">
                        <a:effectLst/>
                        <a:latin typeface="+mn-lt"/>
                        <a:ea typeface="Times New Roman" panose="02020603050405020304" pitchFamily="18" charset="0"/>
                      </a:endParaRPr>
                    </a:p>
                  </a:txBody>
                  <a:tcPr marL="44450" marR="44450" marT="0" marB="0" anchor="ctr">
                    <a:solidFill>
                      <a:schemeClr val="bg1">
                        <a:lumMod val="95000"/>
                      </a:schemeClr>
                    </a:solidFill>
                  </a:tcPr>
                </a:tc>
                <a:extLst>
                  <a:ext uri="{0D108BD9-81ED-4DB2-BD59-A6C34878D82A}">
                    <a16:rowId xmlns="" xmlns:a16="http://schemas.microsoft.com/office/drawing/2014/main" val="10002"/>
                  </a:ext>
                </a:extLst>
              </a:tr>
            </a:tbl>
          </a:graphicData>
        </a:graphic>
      </p:graphicFrame>
      <p:sp>
        <p:nvSpPr>
          <p:cNvPr id="6" name="Rectangle 5"/>
          <p:cNvSpPr/>
          <p:nvPr/>
        </p:nvSpPr>
        <p:spPr>
          <a:xfrm>
            <a:off x="0" y="4515966"/>
            <a:ext cx="5472608" cy="639470"/>
          </a:xfrm>
          <a:prstGeom prst="rect">
            <a:avLst/>
          </a:prstGeom>
        </p:spPr>
        <p:txBody>
          <a:bodyPr wrap="square">
            <a:spAutoFit/>
          </a:bodyPr>
          <a:lstStyle/>
          <a:p>
            <a:pPr>
              <a:lnSpc>
                <a:spcPct val="107000"/>
              </a:lnSpc>
              <a:spcAft>
                <a:spcPts val="800"/>
              </a:spcAft>
            </a:pPr>
            <a:r>
              <a:rPr lang="en-US" sz="900" dirty="0">
                <a:ea typeface="Calibri" panose="020F0502020204030204" pitchFamily="34" charset="0"/>
                <a:cs typeface="Times New Roman" panose="02020603050405020304" pitchFamily="18" charset="0"/>
              </a:rPr>
              <a:t>Prefix :</a:t>
            </a:r>
          </a:p>
          <a:p>
            <a:pPr marL="342900" marR="0" lvl="0" indent="-342900">
              <a:lnSpc>
                <a:spcPct val="107000"/>
              </a:lnSpc>
              <a:spcBef>
                <a:spcPts val="0"/>
              </a:spcBef>
              <a:spcAft>
                <a:spcPts val="0"/>
              </a:spcAft>
              <a:buFont typeface="Symbol" panose="05050102010706020507" pitchFamily="18" charset="2"/>
              <a:buChar char=""/>
            </a:pPr>
            <a:r>
              <a:rPr lang="en-US" sz="900" dirty="0">
                <a:solidFill>
                  <a:schemeClr val="bg1"/>
                </a:solidFill>
                <a:ea typeface="Calibri" panose="020F0502020204030204" pitchFamily="34" charset="0"/>
                <a:cs typeface="Times New Roman" panose="02020603050405020304" pitchFamily="18" charset="0"/>
              </a:rPr>
              <a:t>ISO 19130= "http://def.isotc211.org/iso19130/2018/</a:t>
            </a:r>
            <a:r>
              <a:rPr lang="en-US" sz="900" dirty="0" err="1">
                <a:solidFill>
                  <a:schemeClr val="bg1"/>
                </a:solidFill>
                <a:ea typeface="Calibri" panose="020F0502020204030204" pitchFamily="34" charset="0"/>
                <a:cs typeface="Times New Roman" panose="02020603050405020304" pitchFamily="18" charset="0"/>
              </a:rPr>
              <a:t>SensorData</a:t>
            </a:r>
            <a:r>
              <a:rPr lang="en-US" sz="900" dirty="0">
                <a:solidFill>
                  <a:schemeClr val="bg1"/>
                </a:solidFill>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800"/>
              </a:spcAft>
              <a:buFont typeface="Symbol" panose="05050102010706020507" pitchFamily="18" charset="2"/>
              <a:buChar char=""/>
            </a:pPr>
            <a:r>
              <a:rPr lang="en-US" sz="900" dirty="0">
                <a:solidFill>
                  <a:schemeClr val="bg1"/>
                </a:solidFill>
                <a:ea typeface="Calibri" panose="020F0502020204030204" pitchFamily="34" charset="0"/>
                <a:cs typeface="Times New Roman" panose="02020603050405020304" pitchFamily="18" charset="0"/>
              </a:rPr>
              <a:t>IFC4.1 = "http://ifcowl.openbimstandards.org/IFC4_ADD1#"</a:t>
            </a:r>
            <a:endParaRPr lang="en-US" sz="9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15859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dirty="0" smtClean="0"/>
              <a:t>We </a:t>
            </a:r>
            <a:r>
              <a:rPr lang="en-US" dirty="0"/>
              <a:t>aim to achieve seamless data interpretation by creating semantic links between BIM and GIS standards knowledge representation (IFC for BIM and ISO/TC 211 for GIS).</a:t>
            </a:r>
          </a:p>
          <a:p>
            <a:r>
              <a:rPr lang="en-US" dirty="0"/>
              <a:t>As both knowledge domains are represented using OWL language, we focused on creating semantic links based on concepts and properties definitions, thus tackling terminological heterogeneity.</a:t>
            </a:r>
          </a:p>
          <a:p>
            <a:r>
              <a:rPr lang="en-US" dirty="0"/>
              <a:t>Our work will be useful only through the acknowledgment of the scientific communities such as LDAC and the actual </a:t>
            </a:r>
            <a:r>
              <a:rPr lang="en-US" dirty="0" smtClean="0"/>
              <a:t>implementation </a:t>
            </a:r>
            <a:r>
              <a:rPr lang="en-US" dirty="0"/>
              <a:t>of the semantic links from both domains (BIM ISO/TC59/SC13 and GIS ISO/TC211)   </a:t>
            </a:r>
          </a:p>
          <a:p>
            <a:endParaRPr lang="en-US" dirty="0"/>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53E4A00-6223-4B70-9CF7-591DAE208CC9}" type="slidenum">
              <a:rPr lang="en-US" smtClean="0"/>
              <a:t>13</a:t>
            </a:fld>
            <a:endParaRPr lang="en-US"/>
          </a:p>
        </p:txBody>
      </p:sp>
    </p:spTree>
    <p:extLst>
      <p:ext uri="{BB962C8B-B14F-4D97-AF65-F5344CB8AC3E}">
        <p14:creationId xmlns:p14="http://schemas.microsoft.com/office/powerpoint/2010/main" val="34052958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Usefulness and Future Work</a:t>
            </a:r>
          </a:p>
        </p:txBody>
      </p:sp>
      <p:sp>
        <p:nvSpPr>
          <p:cNvPr id="3" name="Content Placeholder 2"/>
          <p:cNvSpPr>
            <a:spLocks noGrp="1"/>
          </p:cNvSpPr>
          <p:nvPr>
            <p:ph idx="1"/>
          </p:nvPr>
        </p:nvSpPr>
        <p:spPr/>
        <p:txBody>
          <a:bodyPr>
            <a:normAutofit/>
          </a:bodyPr>
          <a:lstStyle/>
          <a:p>
            <a:r>
              <a:rPr lang="en-US" dirty="0"/>
              <a:t>Usefulness:</a:t>
            </a:r>
          </a:p>
          <a:p>
            <a:pPr lvl="1"/>
            <a:r>
              <a:rPr lang="en-US" dirty="0"/>
              <a:t>The mapping is not limited to a specific use case. </a:t>
            </a:r>
          </a:p>
          <a:p>
            <a:pPr lvl="1"/>
            <a:r>
              <a:rPr lang="en-US" dirty="0"/>
              <a:t>Both domains remain independent from each other.</a:t>
            </a:r>
          </a:p>
          <a:p>
            <a:pPr lvl="1"/>
            <a:r>
              <a:rPr lang="en-US" dirty="0"/>
              <a:t>Reduce heterogeneity between both domains ontologies.</a:t>
            </a:r>
          </a:p>
          <a:p>
            <a:r>
              <a:rPr lang="en-US" dirty="0"/>
              <a:t>Future Work:</a:t>
            </a:r>
          </a:p>
          <a:p>
            <a:pPr lvl="1"/>
            <a:r>
              <a:rPr lang="en-US" dirty="0"/>
              <a:t>Confront conceptual and semiotic heterogeneities mapping between BIM and GIS ontologies. </a:t>
            </a:r>
          </a:p>
          <a:p>
            <a:pPr lvl="1"/>
            <a:r>
              <a:rPr lang="en-US" dirty="0"/>
              <a:t>Define mediator ontologies which establish terminological equivalences among schemas.</a:t>
            </a:r>
          </a:p>
          <a:p>
            <a:pPr lvl="1"/>
            <a:r>
              <a:rPr lang="en-US" dirty="0"/>
              <a:t>Define of complex semantic mappings: which require exchanges with business experts.</a:t>
            </a:r>
          </a:p>
          <a:p>
            <a:pPr lvl="1"/>
            <a:r>
              <a:rPr lang="en-US" dirty="0"/>
              <a:t>Integrate previous mappings created by the community.</a:t>
            </a:r>
          </a:p>
        </p:txBody>
      </p:sp>
      <p:sp>
        <p:nvSpPr>
          <p:cNvPr id="4" name="Slide Number Placeholder 3"/>
          <p:cNvSpPr>
            <a:spLocks noGrp="1"/>
          </p:cNvSpPr>
          <p:nvPr>
            <p:ph type="sldNum" sz="quarter" idx="12"/>
          </p:nvPr>
        </p:nvSpPr>
        <p:spPr/>
        <p:txBody>
          <a:bodyPr/>
          <a:lstStyle/>
          <a:p>
            <a:fld id="{D53E4A00-6223-4B70-9CF7-591DAE208CC9}" type="slidenum">
              <a:rPr lang="en-US" smtClean="0"/>
              <a:t>14</a:t>
            </a:fld>
            <a:endParaRPr lang="en-US"/>
          </a:p>
        </p:txBody>
      </p:sp>
    </p:spTree>
    <p:extLst>
      <p:ext uri="{BB962C8B-B14F-4D97-AF65-F5344CB8AC3E}">
        <p14:creationId xmlns:p14="http://schemas.microsoft.com/office/powerpoint/2010/main" val="30527496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627534"/>
            <a:ext cx="7848872" cy="2094881"/>
          </a:xfrm>
        </p:spPr>
        <p:txBody>
          <a:bodyPr>
            <a:noAutofit/>
          </a:bodyPr>
          <a:lstStyle/>
          <a:p>
            <a:pPr marL="0" indent="0" algn="ctr">
              <a:buNone/>
            </a:pPr>
            <a:r>
              <a:rPr lang="en-US" sz="5400" b="1" dirty="0"/>
              <a:t>Thank you for your attention</a:t>
            </a:r>
          </a:p>
          <a:p>
            <a:pPr marL="0" indent="0" algn="ctr">
              <a:buNone/>
            </a:pPr>
            <a:r>
              <a:rPr lang="en-US" sz="5400" b="1" dirty="0"/>
              <a:t>QUESTIONS?</a:t>
            </a:r>
          </a:p>
        </p:txBody>
      </p:sp>
      <p:sp>
        <p:nvSpPr>
          <p:cNvPr id="2" name="Espace réservé du numéro de diapositive 1"/>
          <p:cNvSpPr>
            <a:spLocks noGrp="1"/>
          </p:cNvSpPr>
          <p:nvPr>
            <p:ph type="sldNum" sz="quarter" idx="12"/>
          </p:nvPr>
        </p:nvSpPr>
        <p:spPr/>
        <p:txBody>
          <a:bodyPr/>
          <a:lstStyle/>
          <a:p>
            <a:fld id="{D53E4A00-6223-4B70-9CF7-591DAE208CC9}" type="slidenum">
              <a:rPr lang="en-US" smtClean="0"/>
              <a:t>15</a:t>
            </a:fld>
            <a:endParaRPr lang="en-US"/>
          </a:p>
        </p:txBody>
      </p:sp>
      <p:sp>
        <p:nvSpPr>
          <p:cNvPr id="5" name="TextBox 4"/>
          <p:cNvSpPr txBox="1"/>
          <p:nvPr/>
        </p:nvSpPr>
        <p:spPr>
          <a:xfrm>
            <a:off x="2267744" y="3651870"/>
            <a:ext cx="3888432" cy="1056700"/>
          </a:xfrm>
          <a:prstGeom prst="rect">
            <a:avLst/>
          </a:prstGeom>
          <a:noFill/>
        </p:spPr>
        <p:txBody>
          <a:bodyPr wrap="square" rtlCol="0">
            <a:spAutoFit/>
          </a:bodyPr>
          <a:lstStyle/>
          <a:p>
            <a:pPr algn="ctr"/>
            <a:r>
              <a:rPr lang="en-US" dirty="0"/>
              <a:t>Contacts:</a:t>
            </a:r>
          </a:p>
          <a:p>
            <a:pPr algn="ctr"/>
            <a:r>
              <a:rPr lang="en-US" dirty="0"/>
              <a:t> </a:t>
            </a:r>
          </a:p>
          <a:p>
            <a:pPr algn="ctr" hangingPunct="0">
              <a:lnSpc>
                <a:spcPts val="1100"/>
              </a:lnSpc>
              <a:spcAft>
                <a:spcPts val="1000"/>
              </a:spcAft>
            </a:pPr>
            <a:r>
              <a:rPr lang="fr-FR" dirty="0">
                <a:solidFill>
                  <a:srgbClr val="0563C1"/>
                </a:solidFill>
                <a:latin typeface="Courier"/>
                <a:ea typeface="Times New Roman" panose="02020603050405020304" pitchFamily="18" charset="0"/>
                <a:hlinkClick r:id="rId2"/>
              </a:rPr>
              <a:t>elio.hbeich@cstb.fr</a:t>
            </a:r>
          </a:p>
          <a:p>
            <a:pPr algn="ctr" hangingPunct="0">
              <a:lnSpc>
                <a:spcPts val="1100"/>
              </a:lnSpc>
              <a:spcAft>
                <a:spcPts val="1000"/>
              </a:spcAft>
            </a:pPr>
            <a:r>
              <a:rPr lang="fr-FR" dirty="0">
                <a:solidFill>
                  <a:srgbClr val="0563C1"/>
                </a:solidFill>
                <a:latin typeface="Courier"/>
                <a:ea typeface="Times New Roman" panose="02020603050405020304" pitchFamily="18" charset="0"/>
                <a:hlinkClick r:id="rId2"/>
              </a:rPr>
              <a:t>ana-maria.roxin@ubfc.fr</a:t>
            </a:r>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606237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en-US" dirty="0"/>
              <a:t>Summary</a:t>
            </a:r>
          </a:p>
        </p:txBody>
      </p:sp>
      <p:sp>
        <p:nvSpPr>
          <p:cNvPr id="3" name="Espace réservé du contenu 2"/>
          <p:cNvSpPr>
            <a:spLocks noGrp="1"/>
          </p:cNvSpPr>
          <p:nvPr>
            <p:ph idx="1"/>
          </p:nvPr>
        </p:nvSpPr>
        <p:spPr/>
        <p:txBody>
          <a:bodyPr>
            <a:normAutofit/>
          </a:bodyPr>
          <a:lstStyle/>
          <a:p>
            <a:r>
              <a:rPr lang="en-US" dirty="0"/>
              <a:t>Introduction</a:t>
            </a:r>
          </a:p>
          <a:p>
            <a:r>
              <a:rPr lang="en-US" dirty="0"/>
              <a:t>BIM </a:t>
            </a:r>
            <a:r>
              <a:rPr lang="en-US" dirty="0" smtClean="0"/>
              <a:t>Standard </a:t>
            </a:r>
            <a:r>
              <a:rPr lang="en-US" dirty="0"/>
              <a:t>Ontology </a:t>
            </a:r>
          </a:p>
          <a:p>
            <a:r>
              <a:rPr lang="en-US" dirty="0"/>
              <a:t>GIS </a:t>
            </a:r>
            <a:r>
              <a:rPr lang="en-US" dirty="0" smtClean="0"/>
              <a:t>Standard </a:t>
            </a:r>
            <a:r>
              <a:rPr lang="en-US" dirty="0"/>
              <a:t>Ontologies</a:t>
            </a:r>
          </a:p>
          <a:p>
            <a:r>
              <a:rPr lang="en-US" dirty="0"/>
              <a:t>Related Work</a:t>
            </a:r>
          </a:p>
          <a:p>
            <a:r>
              <a:rPr lang="en-US" dirty="0"/>
              <a:t>Our </a:t>
            </a:r>
            <a:r>
              <a:rPr lang="en-US" dirty="0" smtClean="0"/>
              <a:t>Approach </a:t>
            </a:r>
          </a:p>
          <a:p>
            <a:r>
              <a:rPr lang="en-US" dirty="0" smtClean="0"/>
              <a:t>Conclusion</a:t>
            </a:r>
            <a:endParaRPr lang="en-US" dirty="0"/>
          </a:p>
          <a:p>
            <a:r>
              <a:rPr lang="en-US" dirty="0"/>
              <a:t>Usefulness and </a:t>
            </a:r>
            <a:r>
              <a:rPr lang="en-US" dirty="0" smtClean="0"/>
              <a:t>Future </a:t>
            </a:r>
            <a:r>
              <a:rPr lang="en-US" dirty="0"/>
              <a:t>W</a:t>
            </a:r>
            <a:r>
              <a:rPr lang="en-US" dirty="0" smtClean="0"/>
              <a:t>ork</a:t>
            </a:r>
            <a:endParaRPr lang="en-US" dirty="0"/>
          </a:p>
          <a:p>
            <a:endParaRPr lang="en-US" dirty="0"/>
          </a:p>
        </p:txBody>
      </p:sp>
      <p:sp>
        <p:nvSpPr>
          <p:cNvPr id="2" name="Espace réservé du numéro de diapositive 1"/>
          <p:cNvSpPr>
            <a:spLocks noGrp="1"/>
          </p:cNvSpPr>
          <p:nvPr>
            <p:ph type="sldNum" sz="quarter" idx="12"/>
          </p:nvPr>
        </p:nvSpPr>
        <p:spPr/>
        <p:txBody>
          <a:bodyPr/>
          <a:lstStyle/>
          <a:p>
            <a:fld id="{D53E4A00-6223-4B70-9CF7-591DAE208CC9}" type="slidenum">
              <a:rPr lang="en-US" smtClean="0"/>
              <a:t>2</a:t>
            </a:fld>
            <a:endParaRPr lang="en-US"/>
          </a:p>
        </p:txBody>
      </p:sp>
    </p:spTree>
    <p:extLst>
      <p:ext uri="{BB962C8B-B14F-4D97-AF65-F5344CB8AC3E}">
        <p14:creationId xmlns:p14="http://schemas.microsoft.com/office/powerpoint/2010/main" val="12397284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5A53DC1D-3987-45FA-A0A8-67143F1497E2}"/>
              </a:ext>
            </a:extLst>
          </p:cNvPr>
          <p:cNvSpPr>
            <a:spLocks noGrp="1"/>
          </p:cNvSpPr>
          <p:nvPr>
            <p:ph type="title"/>
          </p:nvPr>
        </p:nvSpPr>
        <p:spPr/>
        <p:txBody>
          <a:bodyPr/>
          <a:lstStyle/>
          <a:p>
            <a:r>
              <a:rPr lang="fr-FR" dirty="0"/>
              <a:t>Introduction</a:t>
            </a:r>
          </a:p>
        </p:txBody>
      </p:sp>
      <p:sp>
        <p:nvSpPr>
          <p:cNvPr id="4" name="Espace réservé du numéro de diapositive 3">
            <a:extLst>
              <a:ext uri="{FF2B5EF4-FFF2-40B4-BE49-F238E27FC236}">
                <a16:creationId xmlns="" xmlns:a16="http://schemas.microsoft.com/office/drawing/2014/main" id="{E2649091-7AF1-4E39-84A6-865D9275BD10}"/>
              </a:ext>
            </a:extLst>
          </p:cNvPr>
          <p:cNvSpPr>
            <a:spLocks noGrp="1"/>
          </p:cNvSpPr>
          <p:nvPr>
            <p:ph type="sldNum" sz="quarter" idx="12"/>
          </p:nvPr>
        </p:nvSpPr>
        <p:spPr/>
        <p:txBody>
          <a:bodyPr/>
          <a:lstStyle/>
          <a:p>
            <a:fld id="{D53E4A00-6223-4B70-9CF7-591DAE208CC9}" type="slidenum">
              <a:rPr lang="en-US" smtClean="0"/>
              <a:t>3</a:t>
            </a:fld>
            <a:endParaRPr lang="en-US"/>
          </a:p>
        </p:txBody>
      </p:sp>
      <p:sp>
        <p:nvSpPr>
          <p:cNvPr id="5" name="Round Same Side Corner Rectangle 4"/>
          <p:cNvSpPr/>
          <p:nvPr/>
        </p:nvSpPr>
        <p:spPr>
          <a:xfrm>
            <a:off x="643442" y="1059582"/>
            <a:ext cx="1656184" cy="792088"/>
          </a:xfrm>
          <a:prstGeom prst="round2Same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Building Information Model (BIM)</a:t>
            </a:r>
          </a:p>
        </p:txBody>
      </p:sp>
      <p:sp>
        <p:nvSpPr>
          <p:cNvPr id="6" name="Round Same Side Corner Rectangle 5"/>
          <p:cNvSpPr/>
          <p:nvPr/>
        </p:nvSpPr>
        <p:spPr>
          <a:xfrm>
            <a:off x="6336196" y="1059582"/>
            <a:ext cx="1656184" cy="792088"/>
          </a:xfrm>
          <a:prstGeom prst="round2Same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Geographic Information System (GIS)</a:t>
            </a:r>
          </a:p>
        </p:txBody>
      </p:sp>
      <p:cxnSp>
        <p:nvCxnSpPr>
          <p:cNvPr id="8" name="Straight Arrow Connector 7"/>
          <p:cNvCxnSpPr>
            <a:cxnSpLocks/>
            <a:stCxn id="5" idx="0"/>
            <a:endCxn id="6" idx="2"/>
          </p:cNvCxnSpPr>
          <p:nvPr/>
        </p:nvCxnSpPr>
        <p:spPr>
          <a:xfrm>
            <a:off x="2299626" y="1455626"/>
            <a:ext cx="4036570" cy="0"/>
          </a:xfrm>
          <a:prstGeom prst="straightConnector1">
            <a:avLst/>
          </a:prstGeom>
          <a:ln>
            <a:headEnd type="triangle"/>
            <a:tailEnd type="triangle"/>
          </a:ln>
        </p:spPr>
        <p:style>
          <a:lnRef idx="2">
            <a:schemeClr val="accent5"/>
          </a:lnRef>
          <a:fillRef idx="0">
            <a:schemeClr val="accent5"/>
          </a:fillRef>
          <a:effectRef idx="1">
            <a:schemeClr val="accent5"/>
          </a:effectRef>
          <a:fontRef idx="minor">
            <a:schemeClr val="tx1"/>
          </a:fontRef>
        </p:style>
      </p:cxnSp>
      <p:sp>
        <p:nvSpPr>
          <p:cNvPr id="9" name="Rectangle 8"/>
          <p:cNvSpPr/>
          <p:nvPr/>
        </p:nvSpPr>
        <p:spPr>
          <a:xfrm>
            <a:off x="3032011" y="1203598"/>
            <a:ext cx="2746124" cy="307777"/>
          </a:xfrm>
          <a:prstGeom prst="rect">
            <a:avLst/>
          </a:prstGeom>
        </p:spPr>
        <p:txBody>
          <a:bodyPr wrap="square">
            <a:spAutoFit/>
          </a:bodyPr>
          <a:lstStyle/>
          <a:p>
            <a:pPr algn="ctr"/>
            <a:r>
              <a:rPr lang="en-US" sz="1400" dirty="0">
                <a:solidFill>
                  <a:schemeClr val="accent3"/>
                </a:solidFill>
                <a:ea typeface="Times New Roman" panose="02020603050405020304" pitchFamily="18" charset="0"/>
              </a:rPr>
              <a:t>Need : seamless data interpretation</a:t>
            </a:r>
            <a:endParaRPr lang="en-US" sz="1400" dirty="0">
              <a:solidFill>
                <a:schemeClr val="accent3"/>
              </a:solidFill>
            </a:endParaRPr>
          </a:p>
        </p:txBody>
      </p:sp>
      <p:sp>
        <p:nvSpPr>
          <p:cNvPr id="10" name="Round Same Side Corner Rectangle 9"/>
          <p:cNvSpPr/>
          <p:nvPr/>
        </p:nvSpPr>
        <p:spPr>
          <a:xfrm>
            <a:off x="643442" y="3147814"/>
            <a:ext cx="1656184" cy="792088"/>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BIM standard Ontology </a:t>
            </a:r>
          </a:p>
        </p:txBody>
      </p:sp>
      <p:sp>
        <p:nvSpPr>
          <p:cNvPr id="11" name="Round Same Side Corner Rectangle 10"/>
          <p:cNvSpPr/>
          <p:nvPr/>
        </p:nvSpPr>
        <p:spPr>
          <a:xfrm>
            <a:off x="6336195" y="3147814"/>
            <a:ext cx="1656186" cy="792088"/>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GIS standard Ontologies </a:t>
            </a:r>
          </a:p>
        </p:txBody>
      </p:sp>
      <p:cxnSp>
        <p:nvCxnSpPr>
          <p:cNvPr id="13" name="Straight Arrow Connector 12"/>
          <p:cNvCxnSpPr>
            <a:stCxn id="10" idx="0"/>
            <a:endCxn id="11" idx="2"/>
          </p:cNvCxnSpPr>
          <p:nvPr/>
        </p:nvCxnSpPr>
        <p:spPr>
          <a:xfrm>
            <a:off x="2299626" y="3543858"/>
            <a:ext cx="4036569"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3253375" y="3236081"/>
            <a:ext cx="2129069" cy="307777"/>
          </a:xfrm>
          <a:prstGeom prst="rect">
            <a:avLst/>
          </a:prstGeom>
        </p:spPr>
        <p:txBody>
          <a:bodyPr wrap="square">
            <a:spAutoFit/>
          </a:bodyPr>
          <a:lstStyle/>
          <a:p>
            <a:pPr algn="ctr"/>
            <a:r>
              <a:rPr lang="en-US" sz="1400" dirty="0">
                <a:solidFill>
                  <a:schemeClr val="accent1">
                    <a:lumMod val="75000"/>
                  </a:schemeClr>
                </a:solidFill>
              </a:rPr>
              <a:t>No semantic links defined</a:t>
            </a:r>
          </a:p>
        </p:txBody>
      </p:sp>
      <p:sp>
        <p:nvSpPr>
          <p:cNvPr id="17" name="Round Same Side Corner Rectangle 16"/>
          <p:cNvSpPr/>
          <p:nvPr/>
        </p:nvSpPr>
        <p:spPr>
          <a:xfrm>
            <a:off x="1147498" y="2247714"/>
            <a:ext cx="648072" cy="504056"/>
          </a:xfrm>
          <a:prstGeom prst="round2Same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 Same Side Corner Rectangle 27"/>
          <p:cNvSpPr/>
          <p:nvPr/>
        </p:nvSpPr>
        <p:spPr>
          <a:xfrm>
            <a:off x="6840252" y="2251653"/>
            <a:ext cx="648072" cy="504056"/>
          </a:xfrm>
          <a:prstGeom prst="round2Same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Arrow Connector 30"/>
          <p:cNvCxnSpPr>
            <a:stCxn id="5" idx="1"/>
            <a:endCxn id="17" idx="3"/>
          </p:cNvCxnSpPr>
          <p:nvPr/>
        </p:nvCxnSpPr>
        <p:spPr>
          <a:xfrm>
            <a:off x="1471534" y="1851670"/>
            <a:ext cx="0" cy="3960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17" idx="1"/>
            <a:endCxn id="10" idx="3"/>
          </p:cNvCxnSpPr>
          <p:nvPr/>
        </p:nvCxnSpPr>
        <p:spPr>
          <a:xfrm>
            <a:off x="1471534" y="2751770"/>
            <a:ext cx="0" cy="3960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cxnSpLocks/>
            <a:stCxn id="6" idx="1"/>
            <a:endCxn id="28" idx="3"/>
          </p:cNvCxnSpPr>
          <p:nvPr/>
        </p:nvCxnSpPr>
        <p:spPr>
          <a:xfrm>
            <a:off x="7164288" y="1851670"/>
            <a:ext cx="0" cy="3999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28" idx="1"/>
            <a:endCxn id="11" idx="3"/>
          </p:cNvCxnSpPr>
          <p:nvPr/>
        </p:nvCxnSpPr>
        <p:spPr>
          <a:xfrm>
            <a:off x="7164288" y="2755709"/>
            <a:ext cx="0" cy="3921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1767847" y="2267979"/>
            <a:ext cx="1147959" cy="430887"/>
          </a:xfrm>
          <a:prstGeom prst="rect">
            <a:avLst/>
          </a:prstGeom>
          <a:noFill/>
        </p:spPr>
        <p:txBody>
          <a:bodyPr wrap="square" rtlCol="0">
            <a:spAutoFit/>
          </a:bodyPr>
          <a:lstStyle/>
          <a:p>
            <a:r>
              <a:rPr lang="en-US" sz="1100" dirty="0"/>
              <a:t>EXPRESS to OWL translation</a:t>
            </a:r>
          </a:p>
        </p:txBody>
      </p:sp>
      <p:sp>
        <p:nvSpPr>
          <p:cNvPr id="41" name="TextBox 40"/>
          <p:cNvSpPr txBox="1"/>
          <p:nvPr/>
        </p:nvSpPr>
        <p:spPr>
          <a:xfrm>
            <a:off x="5778135" y="2251653"/>
            <a:ext cx="1008112" cy="430887"/>
          </a:xfrm>
          <a:prstGeom prst="rect">
            <a:avLst/>
          </a:prstGeom>
          <a:noFill/>
        </p:spPr>
        <p:txBody>
          <a:bodyPr wrap="square" rtlCol="0">
            <a:spAutoFit/>
          </a:bodyPr>
          <a:lstStyle>
            <a:defPPr>
              <a:defRPr lang="en-US"/>
            </a:defPPr>
            <a:lvl1pPr>
              <a:defRPr sz="1100"/>
            </a:lvl1pPr>
          </a:lstStyle>
          <a:p>
            <a:pPr algn="r"/>
            <a:r>
              <a:rPr lang="en-US" dirty="0"/>
              <a:t>UML to OWL translation</a:t>
            </a:r>
          </a:p>
        </p:txBody>
      </p:sp>
      <p:sp>
        <p:nvSpPr>
          <p:cNvPr id="54" name="TextBox 53"/>
          <p:cNvSpPr txBox="1"/>
          <p:nvPr/>
        </p:nvSpPr>
        <p:spPr>
          <a:xfrm>
            <a:off x="499426" y="4019518"/>
            <a:ext cx="2160240" cy="369332"/>
          </a:xfrm>
          <a:prstGeom prst="rect">
            <a:avLst/>
          </a:prstGeom>
          <a:noFill/>
        </p:spPr>
        <p:txBody>
          <a:bodyPr wrap="square" rtlCol="0">
            <a:spAutoFit/>
          </a:bodyPr>
          <a:lstStyle/>
          <a:p>
            <a:r>
              <a:rPr lang="en-US" dirty="0"/>
              <a:t>IfcOWL (IFC4_ADD1) </a:t>
            </a:r>
          </a:p>
        </p:txBody>
      </p:sp>
      <p:sp>
        <p:nvSpPr>
          <p:cNvPr id="55" name="TextBox 54"/>
          <p:cNvSpPr txBox="1"/>
          <p:nvPr/>
        </p:nvSpPr>
        <p:spPr>
          <a:xfrm>
            <a:off x="5980278" y="4019518"/>
            <a:ext cx="2368020" cy="369332"/>
          </a:xfrm>
          <a:prstGeom prst="rect">
            <a:avLst/>
          </a:prstGeom>
          <a:noFill/>
        </p:spPr>
        <p:txBody>
          <a:bodyPr wrap="square" rtlCol="0">
            <a:spAutoFit/>
          </a:bodyPr>
          <a:lstStyle/>
          <a:p>
            <a:r>
              <a:rPr lang="en-US" dirty="0"/>
              <a:t>ISO/TC 211 Ontologies </a:t>
            </a:r>
          </a:p>
        </p:txBody>
      </p:sp>
      <p:pic>
        <p:nvPicPr>
          <p:cNvPr id="7" name="Graphique 6" descr="Flux de travail">
            <a:extLst>
              <a:ext uri="{FF2B5EF4-FFF2-40B4-BE49-F238E27FC236}">
                <a16:creationId xmlns="" xmlns:a16="http://schemas.microsoft.com/office/drawing/2014/main" id="{F5653979-A60B-4082-9A7E-F0634395D56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1207150" y="2229648"/>
            <a:ext cx="540589" cy="540589"/>
          </a:xfrm>
          <a:prstGeom prst="rect">
            <a:avLst/>
          </a:prstGeom>
        </p:spPr>
      </p:pic>
      <p:pic>
        <p:nvPicPr>
          <p:cNvPr id="14" name="Graphique 13" descr="Flux de travail">
            <a:extLst>
              <a:ext uri="{FF2B5EF4-FFF2-40B4-BE49-F238E27FC236}">
                <a16:creationId xmlns="" xmlns:a16="http://schemas.microsoft.com/office/drawing/2014/main" id="{A2C7E099-164D-445E-8D98-59B122E963A7}"/>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6893987" y="2254781"/>
            <a:ext cx="540601" cy="540601"/>
          </a:xfrm>
          <a:prstGeom prst="rect">
            <a:avLst/>
          </a:prstGeom>
        </p:spPr>
      </p:pic>
    </p:spTree>
    <p:extLst>
      <p:ext uri="{BB962C8B-B14F-4D97-AF65-F5344CB8AC3E}">
        <p14:creationId xmlns:p14="http://schemas.microsoft.com/office/powerpoint/2010/main" val="91313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1" grpId="0" animBg="1"/>
      <p:bldP spid="15" grpId="0"/>
      <p:bldP spid="40" grpId="0"/>
      <p:bldP spid="41" grpId="0"/>
      <p:bldP spid="54" grpId="0"/>
      <p:bldP spid="5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Issue</a:t>
            </a:r>
          </a:p>
        </p:txBody>
      </p:sp>
      <p:sp>
        <p:nvSpPr>
          <p:cNvPr id="9" name="Espace réservé du contenu 8">
            <a:extLst>
              <a:ext uri="{FF2B5EF4-FFF2-40B4-BE49-F238E27FC236}">
                <a16:creationId xmlns="" xmlns:a16="http://schemas.microsoft.com/office/drawing/2014/main" id="{A9E0CA22-3E31-49FA-BFE4-F2137123E95A}"/>
              </a:ext>
            </a:extLst>
          </p:cNvPr>
          <p:cNvSpPr>
            <a:spLocks noGrp="1"/>
          </p:cNvSpPr>
          <p:nvPr>
            <p:ph idx="1"/>
          </p:nvPr>
        </p:nvSpPr>
        <p:spPr/>
        <p:txBody>
          <a:bodyPr/>
          <a:lstStyle/>
          <a:p>
            <a:r>
              <a:rPr lang="en-GB" dirty="0"/>
              <a:t>3 layers of data interoperability</a:t>
            </a:r>
          </a:p>
          <a:p>
            <a:pPr lvl="1"/>
            <a:r>
              <a:rPr lang="en-GB" dirty="0"/>
              <a:t>Physical (e.g. network protocols )</a:t>
            </a:r>
          </a:p>
          <a:p>
            <a:pPr lvl="1"/>
            <a:r>
              <a:rPr lang="en-GB" dirty="0"/>
              <a:t>Syntactic (e.g. XML)</a:t>
            </a:r>
          </a:p>
          <a:p>
            <a:pPr lvl="1"/>
            <a:r>
              <a:rPr lang="en-GB" dirty="0">
                <a:solidFill>
                  <a:srgbClr val="ED7703"/>
                </a:solidFill>
              </a:rPr>
              <a:t>Semantic (e.g. RDF, OWL)</a:t>
            </a:r>
          </a:p>
          <a:p>
            <a:endParaRPr lang="en-GB" dirty="0"/>
          </a:p>
          <a:p>
            <a:r>
              <a:rPr lang="en-GB" dirty="0"/>
              <a:t>Ontologies represent the building blocks of semantic interoperability still only adopting ontologies does not fully solve semantic heterogeneity issue </a:t>
            </a:r>
            <a:r>
              <a:rPr lang="en-GB" sz="1200" dirty="0"/>
              <a:t>(Farias et al., 2015)</a:t>
            </a:r>
          </a:p>
          <a:p>
            <a:endParaRPr lang="en-GB" dirty="0"/>
          </a:p>
          <a:p>
            <a:r>
              <a:rPr lang="en-GB" dirty="0"/>
              <a:t>BIM and GIS existing standard ontologies must be semantically aligned for allowing seamless interpretation of BIM/GIS models e.g. urban use case scenarios</a:t>
            </a:r>
          </a:p>
        </p:txBody>
      </p:sp>
      <p:sp>
        <p:nvSpPr>
          <p:cNvPr id="4" name="Slide Number Placeholder 3"/>
          <p:cNvSpPr>
            <a:spLocks noGrp="1"/>
          </p:cNvSpPr>
          <p:nvPr>
            <p:ph type="sldNum" sz="quarter" idx="12"/>
          </p:nvPr>
        </p:nvSpPr>
        <p:spPr/>
        <p:txBody>
          <a:bodyPr/>
          <a:lstStyle/>
          <a:p>
            <a:fld id="{D53E4A00-6223-4B70-9CF7-591DAE208CC9}" type="slidenum">
              <a:rPr lang="en-US" smtClean="0"/>
              <a:pPr/>
              <a:t>4</a:t>
            </a:fld>
            <a:endParaRPr lang="en-US"/>
          </a:p>
        </p:txBody>
      </p:sp>
      <p:sp>
        <p:nvSpPr>
          <p:cNvPr id="7" name="Rectangle 6"/>
          <p:cNvSpPr/>
          <p:nvPr/>
        </p:nvSpPr>
        <p:spPr>
          <a:xfrm>
            <a:off x="107504" y="4340729"/>
            <a:ext cx="8928992" cy="391261"/>
          </a:xfrm>
          <a:prstGeom prst="rect">
            <a:avLst/>
          </a:prstGeom>
        </p:spPr>
        <p:txBody>
          <a:bodyPr wrap="square">
            <a:spAutoFit/>
          </a:bodyPr>
          <a:lstStyle/>
          <a:p>
            <a:pPr algn="just" hangingPunct="0">
              <a:lnSpc>
                <a:spcPts val="1200"/>
              </a:lnSpc>
            </a:pPr>
            <a:r>
              <a:rPr lang="en-US" sz="900" dirty="0">
                <a:solidFill>
                  <a:srgbClr val="22214B"/>
                </a:solidFill>
              </a:rPr>
              <a:t>Farias T.M., Roxin A., Nicolle C. (2015) FOWLA, A Federated Architecture for Ontologies. In: </a:t>
            </a:r>
            <a:r>
              <a:rPr lang="en-US" sz="900" dirty="0" err="1">
                <a:solidFill>
                  <a:srgbClr val="22214B"/>
                </a:solidFill>
              </a:rPr>
              <a:t>Bassiliades</a:t>
            </a:r>
            <a:r>
              <a:rPr lang="en-US" sz="900" dirty="0">
                <a:solidFill>
                  <a:srgbClr val="22214B"/>
                </a:solidFill>
              </a:rPr>
              <a:t> N., </a:t>
            </a:r>
            <a:r>
              <a:rPr lang="en-US" sz="900" dirty="0" err="1">
                <a:solidFill>
                  <a:srgbClr val="22214B"/>
                </a:solidFill>
              </a:rPr>
              <a:t>Gottlob</a:t>
            </a:r>
            <a:r>
              <a:rPr lang="en-US" sz="900" dirty="0">
                <a:solidFill>
                  <a:srgbClr val="22214B"/>
                </a:solidFill>
              </a:rPr>
              <a:t> G., Sadri F., </a:t>
            </a:r>
            <a:r>
              <a:rPr lang="en-US" sz="900" dirty="0" err="1">
                <a:solidFill>
                  <a:srgbClr val="22214B"/>
                </a:solidFill>
              </a:rPr>
              <a:t>Paschke</a:t>
            </a:r>
            <a:r>
              <a:rPr lang="en-US" sz="900" dirty="0">
                <a:solidFill>
                  <a:srgbClr val="22214B"/>
                </a:solidFill>
              </a:rPr>
              <a:t> A., Roman D. (eds) Rule Technologies: Foundations, Tools, and Applications. </a:t>
            </a:r>
            <a:r>
              <a:rPr lang="en-US" sz="900" dirty="0" err="1">
                <a:solidFill>
                  <a:srgbClr val="22214B"/>
                </a:solidFill>
              </a:rPr>
              <a:t>RuleML</a:t>
            </a:r>
            <a:r>
              <a:rPr lang="en-US" sz="900" dirty="0">
                <a:solidFill>
                  <a:srgbClr val="22214B"/>
                </a:solidFill>
              </a:rPr>
              <a:t> 2015. Lecture Notes in Computer Science, vol 9202. Springer, Cham</a:t>
            </a:r>
          </a:p>
        </p:txBody>
      </p:sp>
    </p:spTree>
    <p:extLst>
      <p:ext uri="{BB962C8B-B14F-4D97-AF65-F5344CB8AC3E}">
        <p14:creationId xmlns:p14="http://schemas.microsoft.com/office/powerpoint/2010/main" val="3701403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Espace réservé du contenu 11">
            <a:extLst>
              <a:ext uri="{FF2B5EF4-FFF2-40B4-BE49-F238E27FC236}">
                <a16:creationId xmlns="" xmlns:a16="http://schemas.microsoft.com/office/drawing/2014/main" id="{D5919872-43D4-496E-8C8B-08B9C74787CC}"/>
              </a:ext>
            </a:extLst>
          </p:cNvPr>
          <p:cNvSpPr>
            <a:spLocks noGrp="1"/>
          </p:cNvSpPr>
          <p:nvPr>
            <p:ph idx="1"/>
          </p:nvPr>
        </p:nvSpPr>
        <p:spPr/>
        <p:txBody>
          <a:bodyPr/>
          <a:lstStyle/>
          <a:p>
            <a:r>
              <a:rPr lang="en-GB" dirty="0" err="1">
                <a:ea typeface="Times New Roman" panose="02020603050405020304" pitchFamily="18" charset="0"/>
              </a:rPr>
              <a:t>ifcOWL</a:t>
            </a:r>
            <a:r>
              <a:rPr lang="en-GB" dirty="0">
                <a:ea typeface="Times New Roman" panose="02020603050405020304" pitchFamily="18" charset="0"/>
              </a:rPr>
              <a:t> has the following characteristics:</a:t>
            </a:r>
          </a:p>
          <a:p>
            <a:pPr lvl="1"/>
            <a:r>
              <a:rPr lang="en-GB" dirty="0">
                <a:ea typeface="Times New Roman" panose="02020603050405020304" pitchFamily="18" charset="0"/>
              </a:rPr>
              <a:t>OWL2DL</a:t>
            </a:r>
          </a:p>
          <a:p>
            <a:pPr lvl="1"/>
            <a:r>
              <a:rPr lang="en-GB" dirty="0">
                <a:ea typeface="Times New Roman" panose="02020603050405020304" pitchFamily="18" charset="0"/>
              </a:rPr>
              <a:t>Matches the original EXPRESS schema,</a:t>
            </a:r>
          </a:p>
          <a:p>
            <a:pPr lvl="1"/>
            <a:r>
              <a:rPr lang="en-GB" dirty="0">
                <a:ea typeface="Times New Roman" panose="02020603050405020304" pitchFamily="18" charset="0"/>
              </a:rPr>
              <a:t>Allows the conversion of IFC STEP files into equivalent RDF graphs.</a:t>
            </a:r>
            <a:endParaRPr lang="en-US" dirty="0"/>
          </a:p>
          <a:p>
            <a:endParaRPr lang="en-GB" dirty="0"/>
          </a:p>
        </p:txBody>
      </p:sp>
      <p:sp>
        <p:nvSpPr>
          <p:cNvPr id="2" name="Titre 1"/>
          <p:cNvSpPr>
            <a:spLocks noGrp="1"/>
          </p:cNvSpPr>
          <p:nvPr>
            <p:ph type="title"/>
          </p:nvPr>
        </p:nvSpPr>
        <p:spPr/>
        <p:txBody>
          <a:bodyPr/>
          <a:lstStyle/>
          <a:p>
            <a:r>
              <a:rPr lang="en-US" dirty="0"/>
              <a:t>BIM </a:t>
            </a:r>
            <a:r>
              <a:rPr lang="en-US" dirty="0" smtClean="0"/>
              <a:t>Standard </a:t>
            </a:r>
            <a:r>
              <a:rPr lang="en-US" dirty="0"/>
              <a:t>Ontology – ifcOWL </a:t>
            </a:r>
            <a:endParaRPr lang="fr-FR" dirty="0"/>
          </a:p>
        </p:txBody>
      </p:sp>
      <p:sp>
        <p:nvSpPr>
          <p:cNvPr id="3" name="Espace réservé du numéro de diapositive 2"/>
          <p:cNvSpPr>
            <a:spLocks noGrp="1"/>
          </p:cNvSpPr>
          <p:nvPr>
            <p:ph type="sldNum" sz="quarter" idx="12"/>
          </p:nvPr>
        </p:nvSpPr>
        <p:spPr/>
        <p:txBody>
          <a:bodyPr/>
          <a:lstStyle/>
          <a:p>
            <a:fld id="{D53E4A00-6223-4B70-9CF7-591DAE208CC9}" type="slidenum">
              <a:rPr lang="en-US" smtClean="0"/>
              <a:pPr/>
              <a:t>5</a:t>
            </a:fld>
            <a:endParaRPr lang="en-US"/>
          </a:p>
        </p:txBody>
      </p:sp>
      <p:sp>
        <p:nvSpPr>
          <p:cNvPr id="5" name="Flowchart: Internal Storage 4"/>
          <p:cNvSpPr/>
          <p:nvPr/>
        </p:nvSpPr>
        <p:spPr>
          <a:xfrm>
            <a:off x="2349492" y="2581042"/>
            <a:ext cx="1207547" cy="817027"/>
          </a:xfrm>
          <a:prstGeom prst="flowChartInternalStorag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2"/>
                </a:solidFill>
              </a:rPr>
              <a:t>EXPRESS</a:t>
            </a:r>
          </a:p>
        </p:txBody>
      </p:sp>
      <p:sp>
        <p:nvSpPr>
          <p:cNvPr id="9" name="Flowchart: Internal Storage 8"/>
          <p:cNvSpPr/>
          <p:nvPr/>
        </p:nvSpPr>
        <p:spPr>
          <a:xfrm>
            <a:off x="5446489" y="2584975"/>
            <a:ext cx="935452" cy="817027"/>
          </a:xfrm>
          <a:prstGeom prst="flowChartInternalStorag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accent1">
                    <a:lumMod val="75000"/>
                  </a:schemeClr>
                </a:solidFill>
              </a:rPr>
              <a:t>OWL</a:t>
            </a:r>
          </a:p>
        </p:txBody>
      </p:sp>
      <p:sp>
        <p:nvSpPr>
          <p:cNvPr id="7" name="Snip Diagonal Corner Rectangle 6"/>
          <p:cNvSpPr/>
          <p:nvPr/>
        </p:nvSpPr>
        <p:spPr>
          <a:xfrm>
            <a:off x="4071489" y="2645063"/>
            <a:ext cx="900100" cy="696853"/>
          </a:xfrm>
          <a:prstGeom prst="snip2Diag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a:cxnSpLocks/>
            <a:stCxn id="5" idx="3"/>
            <a:endCxn id="7" idx="2"/>
          </p:cNvCxnSpPr>
          <p:nvPr/>
        </p:nvCxnSpPr>
        <p:spPr>
          <a:xfrm>
            <a:off x="3557039" y="2989556"/>
            <a:ext cx="514450" cy="393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p:cNvCxnSpPr>
            <a:stCxn id="7" idx="0"/>
            <a:endCxn id="9" idx="1"/>
          </p:cNvCxnSpPr>
          <p:nvPr/>
        </p:nvCxnSpPr>
        <p:spPr>
          <a:xfrm flipV="1">
            <a:off x="4971589" y="2993489"/>
            <a:ext cx="474900"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 name="Rectangle 15"/>
          <p:cNvSpPr/>
          <p:nvPr/>
        </p:nvSpPr>
        <p:spPr>
          <a:xfrm>
            <a:off x="3908566" y="3373975"/>
            <a:ext cx="1512168" cy="523220"/>
          </a:xfrm>
          <a:prstGeom prst="rect">
            <a:avLst/>
          </a:prstGeom>
        </p:spPr>
        <p:txBody>
          <a:bodyPr wrap="square">
            <a:spAutoFit/>
          </a:bodyPr>
          <a:lstStyle/>
          <a:p>
            <a:r>
              <a:rPr lang="en-GB" sz="1400" dirty="0">
                <a:ea typeface="Times New Roman" panose="02020603050405020304" pitchFamily="18" charset="0"/>
              </a:rPr>
              <a:t>Algorithm in Java and C++ </a:t>
            </a:r>
            <a:endParaRPr lang="en-US" sz="1400" dirty="0"/>
          </a:p>
        </p:txBody>
      </p:sp>
      <p:sp>
        <p:nvSpPr>
          <p:cNvPr id="17" name="Rectangle 16"/>
          <p:cNvSpPr/>
          <p:nvPr/>
        </p:nvSpPr>
        <p:spPr>
          <a:xfrm>
            <a:off x="1304595" y="3530559"/>
            <a:ext cx="2664296" cy="1169551"/>
          </a:xfrm>
          <a:prstGeom prst="rect">
            <a:avLst/>
          </a:prstGeom>
        </p:spPr>
        <p:txBody>
          <a:bodyPr wrap="square">
            <a:spAutoFit/>
          </a:bodyPr>
          <a:lstStyle/>
          <a:p>
            <a:pPr marL="285750" indent="-285750">
              <a:buFont typeface="Arial" panose="020B0604020202020204" pitchFamily="34" charset="0"/>
              <a:buChar char="•"/>
            </a:pPr>
            <a:r>
              <a:rPr lang="en-GB" sz="1400" dirty="0">
                <a:ea typeface="Times New Roman" panose="02020603050405020304" pitchFamily="18" charset="0"/>
              </a:rPr>
              <a:t>Simple data types</a:t>
            </a:r>
          </a:p>
          <a:p>
            <a:pPr marL="285750" indent="-285750">
              <a:buFont typeface="Arial" panose="020B0604020202020204" pitchFamily="34" charset="0"/>
              <a:buChar char="•"/>
            </a:pPr>
            <a:r>
              <a:rPr lang="en-GB" sz="1400" dirty="0">
                <a:ea typeface="Times New Roman" panose="02020603050405020304" pitchFamily="18" charset="0"/>
              </a:rPr>
              <a:t>Defined data types</a:t>
            </a:r>
          </a:p>
          <a:p>
            <a:pPr marL="285750" indent="-285750">
              <a:buFont typeface="Arial" panose="020B0604020202020204" pitchFamily="34" charset="0"/>
              <a:buChar char="•"/>
            </a:pPr>
            <a:r>
              <a:rPr lang="en-GB" sz="1400" dirty="0">
                <a:ea typeface="Times New Roman" panose="02020603050405020304" pitchFamily="18" charset="0"/>
              </a:rPr>
              <a:t>List aggregation data types, </a:t>
            </a:r>
          </a:p>
          <a:p>
            <a:pPr marL="285750" indent="-285750">
              <a:buFont typeface="Arial" panose="020B0604020202020204" pitchFamily="34" charset="0"/>
              <a:buChar char="•"/>
            </a:pPr>
            <a:r>
              <a:rPr lang="en-GB" sz="1400" dirty="0">
                <a:ea typeface="Times New Roman" panose="02020603050405020304" pitchFamily="18" charset="0"/>
              </a:rPr>
              <a:t>Array aggregation data types</a:t>
            </a:r>
          </a:p>
          <a:p>
            <a:pPr marL="285750" indent="-285750">
              <a:buFont typeface="Arial" panose="020B0604020202020204" pitchFamily="34" charset="0"/>
              <a:buChar char="•"/>
            </a:pPr>
            <a:r>
              <a:rPr lang="en-GB" sz="1400" dirty="0">
                <a:ea typeface="Times New Roman" panose="02020603050405020304" pitchFamily="18" charset="0"/>
              </a:rPr>
              <a:t>Etc.</a:t>
            </a:r>
            <a:endParaRPr lang="en-US" sz="1400" dirty="0"/>
          </a:p>
        </p:txBody>
      </p:sp>
      <p:sp>
        <p:nvSpPr>
          <p:cNvPr id="18" name="Rectangle 17"/>
          <p:cNvSpPr/>
          <p:nvPr/>
        </p:nvSpPr>
        <p:spPr>
          <a:xfrm>
            <a:off x="5420734" y="3483854"/>
            <a:ext cx="1802922" cy="738664"/>
          </a:xfrm>
          <a:prstGeom prst="rect">
            <a:avLst/>
          </a:prstGeom>
        </p:spPr>
        <p:txBody>
          <a:bodyPr wrap="square">
            <a:spAutoFit/>
          </a:bodyPr>
          <a:lstStyle/>
          <a:p>
            <a:pPr marL="285750" indent="-285750">
              <a:buFont typeface="Arial" panose="020B0604020202020204" pitchFamily="34" charset="0"/>
              <a:buChar char="•"/>
            </a:pPr>
            <a:r>
              <a:rPr lang="en-GB" sz="1400" dirty="0">
                <a:ea typeface="Times New Roman" panose="02020603050405020304" pitchFamily="18" charset="0"/>
              </a:rPr>
              <a:t>Class hierarchy, </a:t>
            </a:r>
          </a:p>
          <a:p>
            <a:pPr marL="285750" indent="-285750">
              <a:buFont typeface="Arial" panose="020B0604020202020204" pitchFamily="34" charset="0"/>
              <a:buChar char="•"/>
            </a:pPr>
            <a:r>
              <a:rPr lang="en-GB" sz="1400" dirty="0">
                <a:ea typeface="Times New Roman" panose="02020603050405020304" pitchFamily="18" charset="0"/>
              </a:rPr>
              <a:t>Object properties</a:t>
            </a:r>
          </a:p>
          <a:p>
            <a:pPr marL="285750" indent="-285750">
              <a:buFont typeface="Arial" panose="020B0604020202020204" pitchFamily="34" charset="0"/>
              <a:buChar char="•"/>
            </a:pPr>
            <a:r>
              <a:rPr lang="en-GB" sz="1400" dirty="0">
                <a:ea typeface="Times New Roman" panose="02020603050405020304" pitchFamily="18" charset="0"/>
              </a:rPr>
              <a:t> Etc.</a:t>
            </a:r>
            <a:endParaRPr lang="en-US" sz="1400" dirty="0">
              <a:ea typeface="Times New Roman" panose="02020603050405020304" pitchFamily="18" charset="0"/>
            </a:endParaRPr>
          </a:p>
        </p:txBody>
      </p:sp>
      <p:sp>
        <p:nvSpPr>
          <p:cNvPr id="20" name="TextBox 19"/>
          <p:cNvSpPr txBox="1"/>
          <p:nvPr/>
        </p:nvSpPr>
        <p:spPr>
          <a:xfrm>
            <a:off x="2637525" y="2211710"/>
            <a:ext cx="504056" cy="369332"/>
          </a:xfrm>
          <a:prstGeom prst="rect">
            <a:avLst/>
          </a:prstGeom>
          <a:noFill/>
        </p:spPr>
        <p:txBody>
          <a:bodyPr wrap="square" rtlCol="0">
            <a:spAutoFit/>
          </a:bodyPr>
          <a:lstStyle/>
          <a:p>
            <a:r>
              <a:rPr lang="en-US" dirty="0"/>
              <a:t>IFC</a:t>
            </a:r>
          </a:p>
        </p:txBody>
      </p:sp>
      <p:sp>
        <p:nvSpPr>
          <p:cNvPr id="25" name="TextBox 24"/>
          <p:cNvSpPr txBox="1"/>
          <p:nvPr/>
        </p:nvSpPr>
        <p:spPr>
          <a:xfrm>
            <a:off x="5362531" y="2213752"/>
            <a:ext cx="1103367" cy="369332"/>
          </a:xfrm>
          <a:prstGeom prst="rect">
            <a:avLst/>
          </a:prstGeom>
          <a:noFill/>
        </p:spPr>
        <p:txBody>
          <a:bodyPr wrap="square" rtlCol="0">
            <a:spAutoFit/>
          </a:bodyPr>
          <a:lstStyle/>
          <a:p>
            <a:r>
              <a:rPr lang="en-US" dirty="0" err="1"/>
              <a:t>ifcOWL</a:t>
            </a:r>
            <a:endParaRPr lang="en-US" dirty="0"/>
          </a:p>
        </p:txBody>
      </p:sp>
      <p:pic>
        <p:nvPicPr>
          <p:cNvPr id="31" name="Picture 30" descr="Screen Clipp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580" y="2670863"/>
            <a:ext cx="2234956" cy="591162"/>
          </a:xfrm>
          <a:prstGeom prst="rect">
            <a:avLst/>
          </a:prstGeom>
        </p:spPr>
      </p:pic>
      <p:pic>
        <p:nvPicPr>
          <p:cNvPr id="32" name="Picture 31" descr="Screen Clippi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23798" y="2549656"/>
            <a:ext cx="2598442" cy="729501"/>
          </a:xfrm>
          <a:prstGeom prst="rect">
            <a:avLst/>
          </a:prstGeom>
        </p:spPr>
      </p:pic>
      <p:pic>
        <p:nvPicPr>
          <p:cNvPr id="15" name="Graphique 14" descr="Cause à effet">
            <a:extLst>
              <a:ext uri="{FF2B5EF4-FFF2-40B4-BE49-F238E27FC236}">
                <a16:creationId xmlns="" xmlns:a16="http://schemas.microsoft.com/office/drawing/2014/main" id="{581ED8FB-8426-4D47-901C-BA2C13906274}"/>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4115012" y="2571750"/>
            <a:ext cx="817028" cy="817028"/>
          </a:xfrm>
          <a:prstGeom prst="rect">
            <a:avLst/>
          </a:prstGeom>
        </p:spPr>
      </p:pic>
    </p:spTree>
    <p:extLst>
      <p:ext uri="{BB962C8B-B14F-4D97-AF65-F5344CB8AC3E}">
        <p14:creationId xmlns:p14="http://schemas.microsoft.com/office/powerpoint/2010/main" val="35582616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 </a:t>
            </a:r>
            <a:r>
              <a:rPr lang="en-US" dirty="0"/>
              <a:t>GIS </a:t>
            </a:r>
            <a:r>
              <a:rPr lang="en-US" dirty="0" smtClean="0"/>
              <a:t>Standard </a:t>
            </a:r>
            <a:r>
              <a:rPr lang="en-US" dirty="0"/>
              <a:t>Ontologies</a:t>
            </a:r>
          </a:p>
        </p:txBody>
      </p:sp>
      <p:grpSp>
        <p:nvGrpSpPr>
          <p:cNvPr id="42" name="Groupe 41">
            <a:extLst>
              <a:ext uri="{FF2B5EF4-FFF2-40B4-BE49-F238E27FC236}">
                <a16:creationId xmlns="" xmlns:a16="http://schemas.microsoft.com/office/drawing/2014/main" id="{EC34CCAD-F2C5-408A-8F1B-924579FED71D}"/>
              </a:ext>
            </a:extLst>
          </p:cNvPr>
          <p:cNvGrpSpPr/>
          <p:nvPr/>
        </p:nvGrpSpPr>
        <p:grpSpPr>
          <a:xfrm>
            <a:off x="140628" y="2666778"/>
            <a:ext cx="2511393" cy="1026755"/>
            <a:chOff x="649890" y="2503351"/>
            <a:chExt cx="2511393" cy="1026755"/>
          </a:xfrm>
        </p:grpSpPr>
        <p:sp>
          <p:nvSpPr>
            <p:cNvPr id="41" name="Rectangle 40">
              <a:extLst>
                <a:ext uri="{FF2B5EF4-FFF2-40B4-BE49-F238E27FC236}">
                  <a16:creationId xmlns="" xmlns:a16="http://schemas.microsoft.com/office/drawing/2014/main" id="{97BB7184-86AD-453A-B726-A7FA60F536D6}"/>
                </a:ext>
              </a:extLst>
            </p:cNvPr>
            <p:cNvSpPr/>
            <p:nvPr/>
          </p:nvSpPr>
          <p:spPr>
            <a:xfrm>
              <a:off x="649890" y="2503351"/>
              <a:ext cx="2511393" cy="971392"/>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p>
          </p:txBody>
        </p:sp>
        <p:sp>
          <p:nvSpPr>
            <p:cNvPr id="19" name="Rectangle 18">
              <a:extLst>
                <a:ext uri="{FF2B5EF4-FFF2-40B4-BE49-F238E27FC236}">
                  <a16:creationId xmlns="" xmlns:a16="http://schemas.microsoft.com/office/drawing/2014/main" id="{14D06656-AEB6-489D-97A7-2B0123B89814}"/>
                </a:ext>
              </a:extLst>
            </p:cNvPr>
            <p:cNvSpPr/>
            <p:nvPr/>
          </p:nvSpPr>
          <p:spPr>
            <a:xfrm>
              <a:off x="745758" y="2571750"/>
              <a:ext cx="576064" cy="648072"/>
            </a:xfrm>
            <a:prstGeom prst="rect">
              <a:avLst/>
            </a:prstGeom>
          </p:spPr>
          <p:style>
            <a:lnRef idx="2">
              <a:schemeClr val="accent2"/>
            </a:lnRef>
            <a:fillRef idx="1">
              <a:schemeClr val="lt1"/>
            </a:fillRef>
            <a:effectRef idx="0">
              <a:schemeClr val="accent2"/>
            </a:effectRef>
            <a:fontRef idx="minor">
              <a:schemeClr val="dk1"/>
            </a:fontRef>
          </p:style>
          <p:txBody>
            <a:bodyPr lIns="0" tIns="0" rIns="0" bIns="0" rtlCol="0" anchor="ctr"/>
            <a:lstStyle/>
            <a:p>
              <a:pPr algn="ctr"/>
              <a:r>
                <a:rPr lang="fr-FR" sz="1000" dirty="0"/>
                <a:t>ISO </a:t>
              </a:r>
              <a:endParaRPr lang="fr-FR" sz="1000" dirty="0" smtClean="0"/>
            </a:p>
            <a:p>
              <a:pPr algn="ctr"/>
              <a:r>
                <a:rPr lang="fr-FR" sz="1000" dirty="0" smtClean="0"/>
                <a:t>19104</a:t>
              </a:r>
              <a:endParaRPr lang="en-GB" sz="1000" dirty="0"/>
            </a:p>
          </p:txBody>
        </p:sp>
        <p:sp>
          <p:nvSpPr>
            <p:cNvPr id="20" name="Rectangle 19">
              <a:extLst>
                <a:ext uri="{FF2B5EF4-FFF2-40B4-BE49-F238E27FC236}">
                  <a16:creationId xmlns="" xmlns:a16="http://schemas.microsoft.com/office/drawing/2014/main" id="{8CCF3502-8118-4E98-8D82-4728670C7078}"/>
                </a:ext>
              </a:extLst>
            </p:cNvPr>
            <p:cNvSpPr/>
            <p:nvPr/>
          </p:nvSpPr>
          <p:spPr>
            <a:xfrm>
              <a:off x="1381829" y="2571750"/>
              <a:ext cx="576064" cy="648072"/>
            </a:xfrm>
            <a:prstGeom prst="rect">
              <a:avLst/>
            </a:prstGeom>
          </p:spPr>
          <p:style>
            <a:lnRef idx="2">
              <a:schemeClr val="accent2"/>
            </a:lnRef>
            <a:fillRef idx="1">
              <a:schemeClr val="lt1"/>
            </a:fillRef>
            <a:effectRef idx="0">
              <a:schemeClr val="accent2"/>
            </a:effectRef>
            <a:fontRef idx="minor">
              <a:schemeClr val="dk1"/>
            </a:fontRef>
          </p:style>
          <p:txBody>
            <a:bodyPr lIns="0" tIns="0" rIns="0" bIns="0" rtlCol="0" anchor="ctr"/>
            <a:lstStyle/>
            <a:p>
              <a:pPr algn="ctr"/>
              <a:r>
                <a:rPr lang="fr-FR" sz="1000" b="1" dirty="0">
                  <a:solidFill>
                    <a:schemeClr val="tx1"/>
                  </a:solidFill>
                </a:rPr>
                <a:t>ISO </a:t>
              </a:r>
              <a:endParaRPr lang="fr-FR" sz="1000" b="1" dirty="0" smtClean="0">
                <a:solidFill>
                  <a:schemeClr val="tx1"/>
                </a:solidFill>
              </a:endParaRPr>
            </a:p>
            <a:p>
              <a:pPr algn="ctr"/>
              <a:r>
                <a:rPr lang="fr-FR" sz="1000" b="1" dirty="0" smtClean="0">
                  <a:solidFill>
                    <a:schemeClr val="tx1"/>
                  </a:solidFill>
                </a:rPr>
                <a:t>19130 </a:t>
              </a:r>
              <a:endParaRPr lang="en-GB" sz="1000" b="1" dirty="0">
                <a:solidFill>
                  <a:schemeClr val="tx1"/>
                </a:solidFill>
              </a:endParaRPr>
            </a:p>
          </p:txBody>
        </p:sp>
        <p:sp>
          <p:nvSpPr>
            <p:cNvPr id="21" name="Rectangle 20">
              <a:extLst>
                <a:ext uri="{FF2B5EF4-FFF2-40B4-BE49-F238E27FC236}">
                  <a16:creationId xmlns="" xmlns:a16="http://schemas.microsoft.com/office/drawing/2014/main" id="{DC183F47-7E83-4C59-AF00-0D5547F53CC6}"/>
                </a:ext>
              </a:extLst>
            </p:cNvPr>
            <p:cNvSpPr/>
            <p:nvPr/>
          </p:nvSpPr>
          <p:spPr>
            <a:xfrm>
              <a:off x="2017900" y="2571750"/>
              <a:ext cx="576064" cy="648072"/>
            </a:xfrm>
            <a:prstGeom prst="rect">
              <a:avLst/>
            </a:prstGeom>
          </p:spPr>
          <p:style>
            <a:lnRef idx="2">
              <a:schemeClr val="accent2"/>
            </a:lnRef>
            <a:fillRef idx="1">
              <a:schemeClr val="lt1"/>
            </a:fillRef>
            <a:effectRef idx="0">
              <a:schemeClr val="accent2"/>
            </a:effectRef>
            <a:fontRef idx="minor">
              <a:schemeClr val="dk1"/>
            </a:fontRef>
          </p:style>
          <p:txBody>
            <a:bodyPr lIns="0" tIns="0" rIns="0" bIns="0" rtlCol="0" anchor="ctr"/>
            <a:lstStyle/>
            <a:p>
              <a:pPr algn="ctr"/>
              <a:r>
                <a:rPr lang="fr-FR" sz="1000" dirty="0"/>
                <a:t>ISO </a:t>
              </a:r>
              <a:endParaRPr lang="fr-FR" sz="1000" dirty="0" smtClean="0"/>
            </a:p>
            <a:p>
              <a:pPr algn="ctr"/>
              <a:r>
                <a:rPr lang="fr-FR" sz="1000" dirty="0" smtClean="0"/>
                <a:t>19131</a:t>
              </a:r>
              <a:endParaRPr lang="en-GB" sz="1000" dirty="0"/>
            </a:p>
          </p:txBody>
        </p:sp>
        <p:sp>
          <p:nvSpPr>
            <p:cNvPr id="34" name="Rectangle 33">
              <a:extLst>
                <a:ext uri="{FF2B5EF4-FFF2-40B4-BE49-F238E27FC236}">
                  <a16:creationId xmlns="" xmlns:a16="http://schemas.microsoft.com/office/drawing/2014/main" id="{1703C01D-FA4C-42F6-8906-9DF711977FA2}"/>
                </a:ext>
              </a:extLst>
            </p:cNvPr>
            <p:cNvSpPr/>
            <p:nvPr/>
          </p:nvSpPr>
          <p:spPr>
            <a:xfrm>
              <a:off x="649890" y="3222329"/>
              <a:ext cx="2511393" cy="307777"/>
            </a:xfrm>
            <a:prstGeom prst="rect">
              <a:avLst/>
            </a:prstGeom>
          </p:spPr>
          <p:txBody>
            <a:bodyPr wrap="square">
              <a:spAutoFit/>
            </a:bodyPr>
            <a:lstStyle/>
            <a:p>
              <a:r>
                <a:rPr lang="en-GB" sz="1400" dirty="0"/>
                <a:t>Conceptual Application Schemas</a:t>
              </a:r>
            </a:p>
          </p:txBody>
        </p:sp>
      </p:grpSp>
      <p:grpSp>
        <p:nvGrpSpPr>
          <p:cNvPr id="44" name="Groupe 43">
            <a:extLst>
              <a:ext uri="{FF2B5EF4-FFF2-40B4-BE49-F238E27FC236}">
                <a16:creationId xmlns="" xmlns:a16="http://schemas.microsoft.com/office/drawing/2014/main" id="{DF870D36-4F75-443A-AF9F-3DD03A2A9D4A}"/>
              </a:ext>
            </a:extLst>
          </p:cNvPr>
          <p:cNvGrpSpPr/>
          <p:nvPr/>
        </p:nvGrpSpPr>
        <p:grpSpPr>
          <a:xfrm>
            <a:off x="107504" y="719034"/>
            <a:ext cx="2028403" cy="972279"/>
            <a:chOff x="644727" y="664254"/>
            <a:chExt cx="2028403" cy="972279"/>
          </a:xfrm>
        </p:grpSpPr>
        <p:sp>
          <p:nvSpPr>
            <p:cNvPr id="43" name="Rectangle 42">
              <a:extLst>
                <a:ext uri="{FF2B5EF4-FFF2-40B4-BE49-F238E27FC236}">
                  <a16:creationId xmlns="" xmlns:a16="http://schemas.microsoft.com/office/drawing/2014/main" id="{E698ECE2-8702-4E9B-9236-46F7E82E79CD}"/>
                </a:ext>
              </a:extLst>
            </p:cNvPr>
            <p:cNvSpPr/>
            <p:nvPr/>
          </p:nvSpPr>
          <p:spPr>
            <a:xfrm>
              <a:off x="683440" y="664254"/>
              <a:ext cx="1989690" cy="971392"/>
            </a:xfrm>
            <a:prstGeom prst="rect">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p>
          </p:txBody>
        </p:sp>
        <p:sp>
          <p:nvSpPr>
            <p:cNvPr id="22" name="Rectangle 21">
              <a:extLst>
                <a:ext uri="{FF2B5EF4-FFF2-40B4-BE49-F238E27FC236}">
                  <a16:creationId xmlns="" xmlns:a16="http://schemas.microsoft.com/office/drawing/2014/main" id="{20F49DD5-1493-47BF-9D88-30E9108FEE8E}"/>
                </a:ext>
              </a:extLst>
            </p:cNvPr>
            <p:cNvSpPr/>
            <p:nvPr/>
          </p:nvSpPr>
          <p:spPr>
            <a:xfrm>
              <a:off x="745758" y="699542"/>
              <a:ext cx="576064" cy="648072"/>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fr-FR" sz="1000" dirty="0" smtClean="0"/>
                <a:t>ISO</a:t>
              </a:r>
            </a:p>
            <a:p>
              <a:pPr algn="ctr"/>
              <a:r>
                <a:rPr lang="fr-FR" sz="1000" dirty="0" smtClean="0"/>
                <a:t> </a:t>
              </a:r>
              <a:r>
                <a:rPr lang="fr-FR" sz="1000" dirty="0"/>
                <a:t>19101</a:t>
              </a:r>
              <a:endParaRPr lang="en-GB" sz="1000" dirty="0"/>
            </a:p>
          </p:txBody>
        </p:sp>
        <p:sp>
          <p:nvSpPr>
            <p:cNvPr id="23" name="Rectangle 22">
              <a:extLst>
                <a:ext uri="{FF2B5EF4-FFF2-40B4-BE49-F238E27FC236}">
                  <a16:creationId xmlns="" xmlns:a16="http://schemas.microsoft.com/office/drawing/2014/main" id="{5C7B525F-DF89-4536-A950-6D496CED11EF}"/>
                </a:ext>
              </a:extLst>
            </p:cNvPr>
            <p:cNvSpPr/>
            <p:nvPr/>
          </p:nvSpPr>
          <p:spPr>
            <a:xfrm>
              <a:off x="1381829" y="699542"/>
              <a:ext cx="576064" cy="648072"/>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fr-FR" sz="1000" b="1" dirty="0"/>
                <a:t>ISO </a:t>
              </a:r>
              <a:endParaRPr lang="fr-FR" sz="1000" b="1" dirty="0" smtClean="0"/>
            </a:p>
            <a:p>
              <a:pPr algn="ctr"/>
              <a:r>
                <a:rPr lang="fr-FR" sz="1000" b="1" dirty="0" smtClean="0"/>
                <a:t>19109 </a:t>
              </a:r>
              <a:endParaRPr lang="en-GB" sz="1000" b="1" dirty="0"/>
            </a:p>
          </p:txBody>
        </p:sp>
        <p:sp>
          <p:nvSpPr>
            <p:cNvPr id="24" name="Rectangle 23">
              <a:extLst>
                <a:ext uri="{FF2B5EF4-FFF2-40B4-BE49-F238E27FC236}">
                  <a16:creationId xmlns="" xmlns:a16="http://schemas.microsoft.com/office/drawing/2014/main" id="{52F8A1B6-DE02-4E56-AE16-5A61DC1335A7}"/>
                </a:ext>
              </a:extLst>
            </p:cNvPr>
            <p:cNvSpPr/>
            <p:nvPr/>
          </p:nvSpPr>
          <p:spPr>
            <a:xfrm>
              <a:off x="2017900" y="699542"/>
              <a:ext cx="576064" cy="648072"/>
            </a:xfrm>
            <a:prstGeom prst="rec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fr-FR" sz="1000" dirty="0"/>
                <a:t>ISO </a:t>
              </a:r>
              <a:endParaRPr lang="fr-FR" sz="1000" dirty="0" smtClean="0"/>
            </a:p>
            <a:p>
              <a:pPr algn="ctr"/>
              <a:r>
                <a:rPr lang="fr-FR" sz="1000" dirty="0" smtClean="0"/>
                <a:t>19103</a:t>
              </a:r>
              <a:endParaRPr lang="en-GB" sz="1000" dirty="0"/>
            </a:p>
          </p:txBody>
        </p:sp>
        <p:sp>
          <p:nvSpPr>
            <p:cNvPr id="35" name="Rectangle 34">
              <a:extLst>
                <a:ext uri="{FF2B5EF4-FFF2-40B4-BE49-F238E27FC236}">
                  <a16:creationId xmlns="" xmlns:a16="http://schemas.microsoft.com/office/drawing/2014/main" id="{9CBEB556-5791-47D2-B2E3-34D0BE707C43}"/>
                </a:ext>
              </a:extLst>
            </p:cNvPr>
            <p:cNvSpPr/>
            <p:nvPr/>
          </p:nvSpPr>
          <p:spPr>
            <a:xfrm>
              <a:off x="644727" y="1328756"/>
              <a:ext cx="998991" cy="307777"/>
            </a:xfrm>
            <a:prstGeom prst="rect">
              <a:avLst/>
            </a:prstGeom>
          </p:spPr>
          <p:txBody>
            <a:bodyPr wrap="none">
              <a:spAutoFit/>
            </a:bodyPr>
            <a:lstStyle/>
            <a:p>
              <a:r>
                <a:rPr lang="en-GB" sz="1400" dirty="0"/>
                <a:t>Metamodel</a:t>
              </a:r>
            </a:p>
          </p:txBody>
        </p:sp>
      </p:grpSp>
      <p:grpSp>
        <p:nvGrpSpPr>
          <p:cNvPr id="40" name="Groupe 39">
            <a:extLst>
              <a:ext uri="{FF2B5EF4-FFF2-40B4-BE49-F238E27FC236}">
                <a16:creationId xmlns="" xmlns:a16="http://schemas.microsoft.com/office/drawing/2014/main" id="{028725BB-3D1F-4AA6-B31A-7688531FA37C}"/>
              </a:ext>
            </a:extLst>
          </p:cNvPr>
          <p:cNvGrpSpPr/>
          <p:nvPr/>
        </p:nvGrpSpPr>
        <p:grpSpPr>
          <a:xfrm>
            <a:off x="140628" y="3706569"/>
            <a:ext cx="8424936" cy="1041351"/>
            <a:chOff x="649890" y="3455504"/>
            <a:chExt cx="8424936" cy="1041351"/>
          </a:xfrm>
        </p:grpSpPr>
        <p:sp>
          <p:nvSpPr>
            <p:cNvPr id="39" name="Rectangle 38">
              <a:extLst>
                <a:ext uri="{FF2B5EF4-FFF2-40B4-BE49-F238E27FC236}">
                  <a16:creationId xmlns="" xmlns:a16="http://schemas.microsoft.com/office/drawing/2014/main" id="{D966A78B-E4DA-452A-8364-9EB2F26CBCE4}"/>
                </a:ext>
              </a:extLst>
            </p:cNvPr>
            <p:cNvSpPr/>
            <p:nvPr/>
          </p:nvSpPr>
          <p:spPr>
            <a:xfrm>
              <a:off x="649890" y="3455504"/>
              <a:ext cx="8424936" cy="1041351"/>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p>
          </p:txBody>
        </p:sp>
        <p:grpSp>
          <p:nvGrpSpPr>
            <p:cNvPr id="38" name="Groupe 37">
              <a:extLst>
                <a:ext uri="{FF2B5EF4-FFF2-40B4-BE49-F238E27FC236}">
                  <a16:creationId xmlns="" xmlns:a16="http://schemas.microsoft.com/office/drawing/2014/main" id="{82CAA592-F132-44CE-BD35-D5DD6B5929DC}"/>
                </a:ext>
              </a:extLst>
            </p:cNvPr>
            <p:cNvGrpSpPr/>
            <p:nvPr/>
          </p:nvGrpSpPr>
          <p:grpSpPr>
            <a:xfrm>
              <a:off x="683568" y="3507895"/>
              <a:ext cx="8280920" cy="988960"/>
              <a:chOff x="664461" y="3507895"/>
              <a:chExt cx="8300027" cy="988960"/>
            </a:xfrm>
          </p:grpSpPr>
          <p:sp>
            <p:nvSpPr>
              <p:cNvPr id="3" name="Rectangle 2">
                <a:extLst>
                  <a:ext uri="{FF2B5EF4-FFF2-40B4-BE49-F238E27FC236}">
                    <a16:creationId xmlns="" xmlns:a16="http://schemas.microsoft.com/office/drawing/2014/main" id="{D8B7FA01-1EA7-4573-A137-5B7E799C0F1D}"/>
                  </a:ext>
                </a:extLst>
              </p:cNvPr>
              <p:cNvSpPr/>
              <p:nvPr/>
            </p:nvSpPr>
            <p:spPr>
              <a:xfrm>
                <a:off x="755576" y="3507895"/>
                <a:ext cx="576064" cy="648072"/>
              </a:xfrm>
              <a:prstGeom prst="rect">
                <a:avLst/>
              </a:prstGeom>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fr-FR" sz="1000" dirty="0"/>
                  <a:t>ISO </a:t>
                </a:r>
                <a:endParaRPr lang="fr-FR" sz="1000" dirty="0" smtClean="0"/>
              </a:p>
              <a:p>
                <a:pPr algn="ctr"/>
                <a:r>
                  <a:rPr lang="fr-FR" sz="1000" dirty="0" smtClean="0"/>
                  <a:t>19116</a:t>
                </a:r>
                <a:endParaRPr lang="en-GB" sz="1000" dirty="0"/>
              </a:p>
            </p:txBody>
          </p:sp>
          <p:sp>
            <p:nvSpPr>
              <p:cNvPr id="6" name="Rectangle 5">
                <a:extLst>
                  <a:ext uri="{FF2B5EF4-FFF2-40B4-BE49-F238E27FC236}">
                    <a16:creationId xmlns="" xmlns:a16="http://schemas.microsoft.com/office/drawing/2014/main" id="{65CF3FBB-5550-492D-B21F-14A1D8B35E0D}"/>
                  </a:ext>
                </a:extLst>
              </p:cNvPr>
              <p:cNvSpPr/>
              <p:nvPr/>
            </p:nvSpPr>
            <p:spPr>
              <a:xfrm>
                <a:off x="1391647" y="3507895"/>
                <a:ext cx="576064" cy="648072"/>
              </a:xfrm>
              <a:prstGeom prst="rect">
                <a:avLst/>
              </a:prstGeom>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fr-FR" sz="1000" dirty="0"/>
                  <a:t>ISO </a:t>
                </a:r>
                <a:endParaRPr lang="fr-FR" sz="1000" dirty="0" smtClean="0"/>
              </a:p>
              <a:p>
                <a:pPr algn="ctr"/>
                <a:r>
                  <a:rPr lang="fr-FR" sz="1000" dirty="0" smtClean="0"/>
                  <a:t>19117 </a:t>
                </a:r>
                <a:endParaRPr lang="en-GB" sz="1000" dirty="0"/>
              </a:p>
            </p:txBody>
          </p:sp>
          <p:sp>
            <p:nvSpPr>
              <p:cNvPr id="7" name="Rectangle 6">
                <a:extLst>
                  <a:ext uri="{FF2B5EF4-FFF2-40B4-BE49-F238E27FC236}">
                    <a16:creationId xmlns="" xmlns:a16="http://schemas.microsoft.com/office/drawing/2014/main" id="{AD6063D2-3E69-481D-8F13-5DCF2BCAA6AB}"/>
                  </a:ext>
                </a:extLst>
              </p:cNvPr>
              <p:cNvSpPr/>
              <p:nvPr/>
            </p:nvSpPr>
            <p:spPr>
              <a:xfrm>
                <a:off x="2027718" y="3507895"/>
                <a:ext cx="576064" cy="648072"/>
              </a:xfrm>
              <a:prstGeom prst="rect">
                <a:avLst/>
              </a:prstGeom>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fr-FR" sz="1000" dirty="0"/>
                  <a:t>ISO </a:t>
                </a:r>
                <a:endParaRPr lang="fr-FR" sz="1000" dirty="0" smtClean="0"/>
              </a:p>
              <a:p>
                <a:pPr algn="ctr"/>
                <a:r>
                  <a:rPr lang="fr-FR" sz="1000" dirty="0" smtClean="0"/>
                  <a:t>19118</a:t>
                </a:r>
                <a:endParaRPr lang="en-GB" sz="1000" dirty="0"/>
              </a:p>
            </p:txBody>
          </p:sp>
          <p:sp>
            <p:nvSpPr>
              <p:cNvPr id="8" name="Rectangle 7">
                <a:extLst>
                  <a:ext uri="{FF2B5EF4-FFF2-40B4-BE49-F238E27FC236}">
                    <a16:creationId xmlns="" xmlns:a16="http://schemas.microsoft.com/office/drawing/2014/main" id="{71878380-F674-42D2-A2D0-36A9E2E3F6A3}"/>
                  </a:ext>
                </a:extLst>
              </p:cNvPr>
              <p:cNvSpPr/>
              <p:nvPr/>
            </p:nvSpPr>
            <p:spPr>
              <a:xfrm>
                <a:off x="2663789" y="3507895"/>
                <a:ext cx="576064" cy="648072"/>
              </a:xfrm>
              <a:prstGeom prst="rect">
                <a:avLst/>
              </a:prstGeom>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fr-FR" sz="1000" dirty="0"/>
                  <a:t>ISO </a:t>
                </a:r>
                <a:endParaRPr lang="fr-FR" sz="1000" dirty="0" smtClean="0"/>
              </a:p>
              <a:p>
                <a:pPr algn="ctr"/>
                <a:r>
                  <a:rPr lang="fr-FR" sz="1000" dirty="0" smtClean="0"/>
                  <a:t>19119</a:t>
                </a:r>
                <a:endParaRPr lang="en-GB" sz="1000" dirty="0"/>
              </a:p>
            </p:txBody>
          </p:sp>
          <p:sp>
            <p:nvSpPr>
              <p:cNvPr id="9" name="Rectangle 8">
                <a:extLst>
                  <a:ext uri="{FF2B5EF4-FFF2-40B4-BE49-F238E27FC236}">
                    <a16:creationId xmlns="" xmlns:a16="http://schemas.microsoft.com/office/drawing/2014/main" id="{2CBCFB43-79C8-4EB9-97EC-1AF6A6A1728A}"/>
                  </a:ext>
                </a:extLst>
              </p:cNvPr>
              <p:cNvSpPr/>
              <p:nvPr/>
            </p:nvSpPr>
            <p:spPr>
              <a:xfrm>
                <a:off x="3299860" y="3507895"/>
                <a:ext cx="576064" cy="648072"/>
              </a:xfrm>
              <a:prstGeom prst="rect">
                <a:avLst/>
              </a:prstGeom>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fr-FR" sz="1000" dirty="0"/>
                  <a:t>ISO </a:t>
                </a:r>
                <a:endParaRPr lang="fr-FR" sz="1000" dirty="0" smtClean="0"/>
              </a:p>
              <a:p>
                <a:pPr algn="ctr"/>
                <a:r>
                  <a:rPr lang="fr-FR" sz="1000" dirty="0" smtClean="0"/>
                  <a:t>19126</a:t>
                </a:r>
                <a:endParaRPr lang="en-GB" sz="1000" dirty="0"/>
              </a:p>
            </p:txBody>
          </p:sp>
          <p:sp>
            <p:nvSpPr>
              <p:cNvPr id="10" name="Rectangle 9">
                <a:extLst>
                  <a:ext uri="{FF2B5EF4-FFF2-40B4-BE49-F238E27FC236}">
                    <a16:creationId xmlns="" xmlns:a16="http://schemas.microsoft.com/office/drawing/2014/main" id="{A97DBEE0-839C-4083-99D6-7FBE01EC61F4}"/>
                  </a:ext>
                </a:extLst>
              </p:cNvPr>
              <p:cNvSpPr/>
              <p:nvPr/>
            </p:nvSpPr>
            <p:spPr>
              <a:xfrm>
                <a:off x="3935931" y="3507895"/>
                <a:ext cx="576064" cy="648072"/>
              </a:xfrm>
              <a:prstGeom prst="rect">
                <a:avLst/>
              </a:prstGeom>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fr-FR" sz="1000" dirty="0" smtClean="0"/>
                  <a:t>ISO</a:t>
                </a:r>
              </a:p>
              <a:p>
                <a:pPr algn="ctr"/>
                <a:r>
                  <a:rPr lang="fr-FR" sz="1000" dirty="0" smtClean="0"/>
                  <a:t> 19128</a:t>
                </a:r>
                <a:endParaRPr lang="en-GB" sz="1000" dirty="0"/>
              </a:p>
            </p:txBody>
          </p:sp>
          <p:sp>
            <p:nvSpPr>
              <p:cNvPr id="11" name="Rectangle 10">
                <a:extLst>
                  <a:ext uri="{FF2B5EF4-FFF2-40B4-BE49-F238E27FC236}">
                    <a16:creationId xmlns="" xmlns:a16="http://schemas.microsoft.com/office/drawing/2014/main" id="{5B7BFAB5-AD75-4177-91F9-C0381B42888F}"/>
                  </a:ext>
                </a:extLst>
              </p:cNvPr>
              <p:cNvSpPr/>
              <p:nvPr/>
            </p:nvSpPr>
            <p:spPr>
              <a:xfrm>
                <a:off x="4572002" y="3507895"/>
                <a:ext cx="576064" cy="648072"/>
              </a:xfrm>
              <a:prstGeom prst="rect">
                <a:avLst/>
              </a:prstGeom>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fr-FR" sz="1000" dirty="0"/>
                  <a:t>ISO </a:t>
                </a:r>
                <a:endParaRPr lang="fr-FR" sz="1000" dirty="0" smtClean="0"/>
              </a:p>
              <a:p>
                <a:pPr algn="ctr"/>
                <a:r>
                  <a:rPr lang="fr-FR" sz="1000" dirty="0" smtClean="0"/>
                  <a:t>19129</a:t>
                </a:r>
                <a:endParaRPr lang="en-GB" sz="1000" dirty="0"/>
              </a:p>
            </p:txBody>
          </p:sp>
          <p:sp>
            <p:nvSpPr>
              <p:cNvPr id="12" name="Rectangle 11">
                <a:extLst>
                  <a:ext uri="{FF2B5EF4-FFF2-40B4-BE49-F238E27FC236}">
                    <a16:creationId xmlns="" xmlns:a16="http://schemas.microsoft.com/office/drawing/2014/main" id="{16002F66-4AB9-4CD6-AFEA-8D528271198B}"/>
                  </a:ext>
                </a:extLst>
              </p:cNvPr>
              <p:cNvSpPr/>
              <p:nvPr/>
            </p:nvSpPr>
            <p:spPr>
              <a:xfrm>
                <a:off x="5208073" y="3507895"/>
                <a:ext cx="576064" cy="648072"/>
              </a:xfrm>
              <a:prstGeom prst="rect">
                <a:avLst/>
              </a:prstGeom>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fr-FR" sz="1000" dirty="0"/>
                  <a:t>ISO </a:t>
                </a:r>
                <a:endParaRPr lang="fr-FR" sz="1000" dirty="0" smtClean="0"/>
              </a:p>
              <a:p>
                <a:pPr algn="ctr"/>
                <a:r>
                  <a:rPr lang="fr-FR" sz="1000" dirty="0" smtClean="0"/>
                  <a:t>19132</a:t>
                </a:r>
                <a:endParaRPr lang="en-GB" sz="1000" dirty="0"/>
              </a:p>
            </p:txBody>
          </p:sp>
          <p:sp>
            <p:nvSpPr>
              <p:cNvPr id="14" name="Rectangle 13">
                <a:extLst>
                  <a:ext uri="{FF2B5EF4-FFF2-40B4-BE49-F238E27FC236}">
                    <a16:creationId xmlns="" xmlns:a16="http://schemas.microsoft.com/office/drawing/2014/main" id="{B57748D6-5BE5-4AE1-BEC9-48073D4B27F0}"/>
                  </a:ext>
                </a:extLst>
              </p:cNvPr>
              <p:cNvSpPr/>
              <p:nvPr/>
            </p:nvSpPr>
            <p:spPr>
              <a:xfrm>
                <a:off x="5844144" y="3507895"/>
                <a:ext cx="576064" cy="648072"/>
              </a:xfrm>
              <a:prstGeom prst="rect">
                <a:avLst/>
              </a:prstGeom>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fr-FR" sz="1000" dirty="0"/>
                  <a:t>ISO </a:t>
                </a:r>
                <a:endParaRPr lang="fr-FR" sz="1000" dirty="0" smtClean="0"/>
              </a:p>
              <a:p>
                <a:pPr algn="ctr"/>
                <a:r>
                  <a:rPr lang="fr-FR" sz="1000" dirty="0" smtClean="0"/>
                  <a:t>19133</a:t>
                </a:r>
                <a:endParaRPr lang="en-GB" sz="1000" dirty="0"/>
              </a:p>
            </p:txBody>
          </p:sp>
          <p:sp>
            <p:nvSpPr>
              <p:cNvPr id="15" name="Rectangle 14">
                <a:extLst>
                  <a:ext uri="{FF2B5EF4-FFF2-40B4-BE49-F238E27FC236}">
                    <a16:creationId xmlns="" xmlns:a16="http://schemas.microsoft.com/office/drawing/2014/main" id="{4D029737-B89C-4D3A-A9A8-CA148109226D}"/>
                  </a:ext>
                </a:extLst>
              </p:cNvPr>
              <p:cNvSpPr/>
              <p:nvPr/>
            </p:nvSpPr>
            <p:spPr>
              <a:xfrm>
                <a:off x="6480215" y="3507895"/>
                <a:ext cx="576064" cy="648072"/>
              </a:xfrm>
              <a:prstGeom prst="rect">
                <a:avLst/>
              </a:prstGeom>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fr-FR" sz="1000" dirty="0"/>
                  <a:t>ISO </a:t>
                </a:r>
                <a:endParaRPr lang="fr-FR" sz="1000" dirty="0" smtClean="0"/>
              </a:p>
              <a:p>
                <a:pPr algn="ctr"/>
                <a:r>
                  <a:rPr lang="fr-FR" sz="1000" dirty="0" smtClean="0"/>
                  <a:t>19134</a:t>
                </a:r>
                <a:endParaRPr lang="en-GB" sz="1000" dirty="0"/>
              </a:p>
            </p:txBody>
          </p:sp>
          <p:sp>
            <p:nvSpPr>
              <p:cNvPr id="16" name="Rectangle 15">
                <a:extLst>
                  <a:ext uri="{FF2B5EF4-FFF2-40B4-BE49-F238E27FC236}">
                    <a16:creationId xmlns="" xmlns:a16="http://schemas.microsoft.com/office/drawing/2014/main" id="{0BC781A3-DF51-47B9-A3AB-DEB5A42166B6}"/>
                  </a:ext>
                </a:extLst>
              </p:cNvPr>
              <p:cNvSpPr/>
              <p:nvPr/>
            </p:nvSpPr>
            <p:spPr>
              <a:xfrm>
                <a:off x="7116286" y="3507895"/>
                <a:ext cx="576064" cy="648072"/>
              </a:xfrm>
              <a:prstGeom prst="rect">
                <a:avLst/>
              </a:prstGeom>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fr-FR" sz="1000" dirty="0"/>
                  <a:t>ISO </a:t>
                </a:r>
                <a:endParaRPr lang="fr-FR" sz="1000" dirty="0" smtClean="0"/>
              </a:p>
              <a:p>
                <a:pPr algn="ctr"/>
                <a:r>
                  <a:rPr lang="fr-FR" sz="1000" dirty="0" smtClean="0"/>
                  <a:t>19150</a:t>
                </a:r>
                <a:endParaRPr lang="en-GB" sz="1000" dirty="0"/>
              </a:p>
            </p:txBody>
          </p:sp>
          <p:sp>
            <p:nvSpPr>
              <p:cNvPr id="17" name="Rectangle 16">
                <a:extLst>
                  <a:ext uri="{FF2B5EF4-FFF2-40B4-BE49-F238E27FC236}">
                    <a16:creationId xmlns="" xmlns:a16="http://schemas.microsoft.com/office/drawing/2014/main" id="{CB6C8C72-4052-424C-917F-18AD134BC22F}"/>
                  </a:ext>
                </a:extLst>
              </p:cNvPr>
              <p:cNvSpPr/>
              <p:nvPr/>
            </p:nvSpPr>
            <p:spPr>
              <a:xfrm>
                <a:off x="7752357" y="3507895"/>
                <a:ext cx="576064" cy="648072"/>
              </a:xfrm>
              <a:prstGeom prst="rect">
                <a:avLst/>
              </a:prstGeom>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fr-FR" sz="1000" dirty="0"/>
                  <a:t>ISO </a:t>
                </a:r>
                <a:endParaRPr lang="fr-FR" sz="1000" dirty="0" smtClean="0"/>
              </a:p>
              <a:p>
                <a:pPr algn="ctr"/>
                <a:r>
                  <a:rPr lang="fr-FR" sz="1000" dirty="0" smtClean="0"/>
                  <a:t>19159</a:t>
                </a:r>
                <a:endParaRPr lang="en-GB" sz="1000" dirty="0"/>
              </a:p>
            </p:txBody>
          </p:sp>
          <p:sp>
            <p:nvSpPr>
              <p:cNvPr id="18" name="Rectangle 17">
                <a:extLst>
                  <a:ext uri="{FF2B5EF4-FFF2-40B4-BE49-F238E27FC236}">
                    <a16:creationId xmlns="" xmlns:a16="http://schemas.microsoft.com/office/drawing/2014/main" id="{762676F8-578A-4F3B-AEBD-106D87F50BD9}"/>
                  </a:ext>
                </a:extLst>
              </p:cNvPr>
              <p:cNvSpPr/>
              <p:nvPr/>
            </p:nvSpPr>
            <p:spPr>
              <a:xfrm>
                <a:off x="8388424" y="3507895"/>
                <a:ext cx="576064" cy="648072"/>
              </a:xfrm>
              <a:prstGeom prst="rect">
                <a:avLst/>
              </a:prstGeom>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fr-FR" sz="1000" dirty="0" smtClean="0"/>
                  <a:t>ISO</a:t>
                </a:r>
              </a:p>
              <a:p>
                <a:pPr algn="ctr"/>
                <a:r>
                  <a:rPr lang="fr-FR" sz="1000" dirty="0" smtClean="0"/>
                  <a:t> 19160</a:t>
                </a:r>
                <a:endParaRPr lang="en-GB" sz="1000" dirty="0"/>
              </a:p>
            </p:txBody>
          </p:sp>
          <p:sp>
            <p:nvSpPr>
              <p:cNvPr id="37" name="Rectangle 36">
                <a:extLst>
                  <a:ext uri="{FF2B5EF4-FFF2-40B4-BE49-F238E27FC236}">
                    <a16:creationId xmlns="" xmlns:a16="http://schemas.microsoft.com/office/drawing/2014/main" id="{32D41FE3-DF1F-4114-B9F9-47FBAD7B03F8}"/>
                  </a:ext>
                </a:extLst>
              </p:cNvPr>
              <p:cNvSpPr/>
              <p:nvPr/>
            </p:nvSpPr>
            <p:spPr>
              <a:xfrm>
                <a:off x="664461" y="4189078"/>
                <a:ext cx="1929503" cy="307777"/>
              </a:xfrm>
              <a:prstGeom prst="rect">
                <a:avLst/>
              </a:prstGeom>
            </p:spPr>
            <p:txBody>
              <a:bodyPr wrap="square">
                <a:spAutoFit/>
              </a:bodyPr>
              <a:lstStyle/>
              <a:p>
                <a:r>
                  <a:rPr lang="en-GB" sz="1400" dirty="0"/>
                  <a:t>Implementation Schemas</a:t>
                </a:r>
              </a:p>
            </p:txBody>
          </p:sp>
        </p:grpSp>
      </p:grpSp>
      <p:grpSp>
        <p:nvGrpSpPr>
          <p:cNvPr id="4" name="Group 3"/>
          <p:cNvGrpSpPr/>
          <p:nvPr/>
        </p:nvGrpSpPr>
        <p:grpSpPr>
          <a:xfrm>
            <a:off x="107503" y="1704430"/>
            <a:ext cx="7167635" cy="949232"/>
            <a:chOff x="644726" y="1649650"/>
            <a:chExt cx="7167635" cy="949232"/>
          </a:xfrm>
        </p:grpSpPr>
        <p:sp>
          <p:nvSpPr>
            <p:cNvPr id="45" name="Rectangle 44">
              <a:extLst>
                <a:ext uri="{FF2B5EF4-FFF2-40B4-BE49-F238E27FC236}">
                  <a16:creationId xmlns="" xmlns:a16="http://schemas.microsoft.com/office/drawing/2014/main" id="{9C31ACD6-AFCF-41B3-9AF4-212BCF464348}"/>
                </a:ext>
              </a:extLst>
            </p:cNvPr>
            <p:cNvSpPr/>
            <p:nvPr/>
          </p:nvSpPr>
          <p:spPr>
            <a:xfrm>
              <a:off x="677851" y="1649650"/>
              <a:ext cx="7134510" cy="929487"/>
            </a:xfrm>
            <a:prstGeom prst="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
          <p:nvSpPr>
            <p:cNvPr id="25" name="Rectangle 24">
              <a:extLst>
                <a:ext uri="{FF2B5EF4-FFF2-40B4-BE49-F238E27FC236}">
                  <a16:creationId xmlns="" xmlns:a16="http://schemas.microsoft.com/office/drawing/2014/main" id="{3D55FDB3-F7F0-4A38-A18A-88EE115E4FCE}"/>
                </a:ext>
              </a:extLst>
            </p:cNvPr>
            <p:cNvSpPr/>
            <p:nvPr/>
          </p:nvSpPr>
          <p:spPr>
            <a:xfrm>
              <a:off x="756292" y="1735886"/>
              <a:ext cx="579271" cy="648072"/>
            </a:xfrm>
            <a:prstGeom prst="rect">
              <a:avLst/>
            </a:prstGeom>
          </p:spPr>
          <p:style>
            <a:lnRef idx="2">
              <a:schemeClr val="accent3"/>
            </a:lnRef>
            <a:fillRef idx="1">
              <a:schemeClr val="lt1"/>
            </a:fillRef>
            <a:effectRef idx="0">
              <a:schemeClr val="accent3"/>
            </a:effectRef>
            <a:fontRef idx="minor">
              <a:schemeClr val="dk1"/>
            </a:fontRef>
          </p:style>
          <p:txBody>
            <a:bodyPr lIns="0" tIns="0" rIns="0" bIns="0" rtlCol="0" anchor="ctr"/>
            <a:lstStyle/>
            <a:p>
              <a:pPr algn="ctr"/>
              <a:r>
                <a:rPr lang="fr-FR" sz="1000" dirty="0"/>
                <a:t>ISO </a:t>
              </a:r>
              <a:endParaRPr lang="fr-FR" sz="1000" dirty="0" smtClean="0"/>
            </a:p>
            <a:p>
              <a:pPr algn="ctr"/>
              <a:r>
                <a:rPr lang="fr-FR" sz="1000" dirty="0" smtClean="0"/>
                <a:t>19107</a:t>
              </a:r>
              <a:endParaRPr lang="en-GB" sz="1000" dirty="0"/>
            </a:p>
          </p:txBody>
        </p:sp>
        <p:sp>
          <p:nvSpPr>
            <p:cNvPr id="26" name="Rectangle 25">
              <a:extLst>
                <a:ext uri="{FF2B5EF4-FFF2-40B4-BE49-F238E27FC236}">
                  <a16:creationId xmlns="" xmlns:a16="http://schemas.microsoft.com/office/drawing/2014/main" id="{E64220AA-F84A-4977-91A4-3BA420F454D2}"/>
                </a:ext>
              </a:extLst>
            </p:cNvPr>
            <p:cNvSpPr/>
            <p:nvPr/>
          </p:nvSpPr>
          <p:spPr>
            <a:xfrm>
              <a:off x="1395904" y="1735886"/>
              <a:ext cx="579271" cy="648072"/>
            </a:xfrm>
            <a:prstGeom prst="rect">
              <a:avLst/>
            </a:prstGeom>
          </p:spPr>
          <p:style>
            <a:lnRef idx="2">
              <a:schemeClr val="accent3"/>
            </a:lnRef>
            <a:fillRef idx="1">
              <a:schemeClr val="lt1"/>
            </a:fillRef>
            <a:effectRef idx="0">
              <a:schemeClr val="accent3"/>
            </a:effectRef>
            <a:fontRef idx="minor">
              <a:schemeClr val="dk1"/>
            </a:fontRef>
          </p:style>
          <p:txBody>
            <a:bodyPr lIns="0" tIns="0" rIns="0" bIns="0" rtlCol="0" anchor="ctr"/>
            <a:lstStyle/>
            <a:p>
              <a:pPr algn="ctr"/>
              <a:r>
                <a:rPr lang="fr-FR" sz="1000" dirty="0"/>
                <a:t>ISO </a:t>
              </a:r>
              <a:endParaRPr lang="fr-FR" sz="1000" dirty="0" smtClean="0"/>
            </a:p>
            <a:p>
              <a:pPr algn="ctr"/>
              <a:r>
                <a:rPr lang="fr-FR" sz="1000" dirty="0" smtClean="0"/>
                <a:t>19108 </a:t>
              </a:r>
              <a:endParaRPr lang="en-GB" sz="1000" dirty="0"/>
            </a:p>
          </p:txBody>
        </p:sp>
        <p:sp>
          <p:nvSpPr>
            <p:cNvPr id="27" name="Rectangle 26">
              <a:extLst>
                <a:ext uri="{FF2B5EF4-FFF2-40B4-BE49-F238E27FC236}">
                  <a16:creationId xmlns="" xmlns:a16="http://schemas.microsoft.com/office/drawing/2014/main" id="{CD78E0C5-8E8F-460F-8A70-EDB1E64D1F9A}"/>
                </a:ext>
              </a:extLst>
            </p:cNvPr>
            <p:cNvSpPr/>
            <p:nvPr/>
          </p:nvSpPr>
          <p:spPr>
            <a:xfrm>
              <a:off x="2035516" y="1735886"/>
              <a:ext cx="579271" cy="648072"/>
            </a:xfrm>
            <a:prstGeom prst="rect">
              <a:avLst/>
            </a:prstGeom>
          </p:spPr>
          <p:style>
            <a:lnRef idx="2">
              <a:schemeClr val="accent3"/>
            </a:lnRef>
            <a:fillRef idx="1">
              <a:schemeClr val="lt1"/>
            </a:fillRef>
            <a:effectRef idx="0">
              <a:schemeClr val="accent3"/>
            </a:effectRef>
            <a:fontRef idx="minor">
              <a:schemeClr val="dk1"/>
            </a:fontRef>
          </p:style>
          <p:txBody>
            <a:bodyPr lIns="0" tIns="0" rIns="0" bIns="0" rtlCol="0" anchor="ctr"/>
            <a:lstStyle/>
            <a:p>
              <a:pPr algn="ctr"/>
              <a:r>
                <a:rPr lang="fr-FR" sz="1000" dirty="0"/>
                <a:t>ISO </a:t>
              </a:r>
              <a:endParaRPr lang="fr-FR" sz="1000" dirty="0" smtClean="0"/>
            </a:p>
            <a:p>
              <a:pPr algn="ctr"/>
              <a:r>
                <a:rPr lang="fr-FR" sz="1000" dirty="0" smtClean="0"/>
                <a:t>19110</a:t>
              </a:r>
              <a:endParaRPr lang="en-GB" sz="1000" dirty="0"/>
            </a:p>
          </p:txBody>
        </p:sp>
        <p:sp>
          <p:nvSpPr>
            <p:cNvPr id="28" name="Rectangle 27">
              <a:extLst>
                <a:ext uri="{FF2B5EF4-FFF2-40B4-BE49-F238E27FC236}">
                  <a16:creationId xmlns="" xmlns:a16="http://schemas.microsoft.com/office/drawing/2014/main" id="{2A1B8AAE-D1FF-42DE-BEA5-9EA5AFA9A981}"/>
                </a:ext>
              </a:extLst>
            </p:cNvPr>
            <p:cNvSpPr/>
            <p:nvPr/>
          </p:nvSpPr>
          <p:spPr>
            <a:xfrm>
              <a:off x="2675128" y="1735886"/>
              <a:ext cx="579271" cy="648072"/>
            </a:xfrm>
            <a:prstGeom prst="rect">
              <a:avLst/>
            </a:prstGeom>
          </p:spPr>
          <p:style>
            <a:lnRef idx="2">
              <a:schemeClr val="accent3"/>
            </a:lnRef>
            <a:fillRef idx="1">
              <a:schemeClr val="lt1"/>
            </a:fillRef>
            <a:effectRef idx="0">
              <a:schemeClr val="accent3"/>
            </a:effectRef>
            <a:fontRef idx="minor">
              <a:schemeClr val="dk1"/>
            </a:fontRef>
          </p:style>
          <p:txBody>
            <a:bodyPr lIns="0" tIns="0" rIns="0" bIns="0" rtlCol="0" anchor="ctr"/>
            <a:lstStyle/>
            <a:p>
              <a:pPr algn="ctr"/>
              <a:r>
                <a:rPr lang="fr-FR" sz="1000" b="1" dirty="0"/>
                <a:t>ISO </a:t>
              </a:r>
              <a:endParaRPr lang="fr-FR" sz="1000" b="1" dirty="0" smtClean="0"/>
            </a:p>
            <a:p>
              <a:pPr algn="ctr"/>
              <a:r>
                <a:rPr lang="fr-FR" sz="1000" b="1" dirty="0" smtClean="0"/>
                <a:t>19111</a:t>
              </a:r>
              <a:endParaRPr lang="en-GB" sz="1000" b="1" dirty="0"/>
            </a:p>
          </p:txBody>
        </p:sp>
        <p:sp>
          <p:nvSpPr>
            <p:cNvPr id="29" name="Rectangle 28">
              <a:extLst>
                <a:ext uri="{FF2B5EF4-FFF2-40B4-BE49-F238E27FC236}">
                  <a16:creationId xmlns="" xmlns:a16="http://schemas.microsoft.com/office/drawing/2014/main" id="{94F20DC4-9A01-4021-A192-C25A6B71E473}"/>
                </a:ext>
              </a:extLst>
            </p:cNvPr>
            <p:cNvSpPr/>
            <p:nvPr/>
          </p:nvSpPr>
          <p:spPr>
            <a:xfrm>
              <a:off x="3314740" y="1735886"/>
              <a:ext cx="579271" cy="648072"/>
            </a:xfrm>
            <a:prstGeom prst="rect">
              <a:avLst/>
            </a:prstGeom>
          </p:spPr>
          <p:style>
            <a:lnRef idx="2">
              <a:schemeClr val="accent3"/>
            </a:lnRef>
            <a:fillRef idx="1">
              <a:schemeClr val="lt1"/>
            </a:fillRef>
            <a:effectRef idx="0">
              <a:schemeClr val="accent3"/>
            </a:effectRef>
            <a:fontRef idx="minor">
              <a:schemeClr val="dk1"/>
            </a:fontRef>
          </p:style>
          <p:txBody>
            <a:bodyPr lIns="0" tIns="0" rIns="0" bIns="0" rtlCol="0" anchor="ctr"/>
            <a:lstStyle/>
            <a:p>
              <a:pPr algn="ctr"/>
              <a:r>
                <a:rPr lang="fr-FR" sz="1000" dirty="0" smtClean="0"/>
                <a:t>ISO</a:t>
              </a:r>
            </a:p>
            <a:p>
              <a:pPr algn="ctr"/>
              <a:r>
                <a:rPr lang="fr-FR" sz="1000" dirty="0" smtClean="0"/>
                <a:t>19112</a:t>
              </a:r>
              <a:endParaRPr lang="en-GB" sz="1000" dirty="0"/>
            </a:p>
          </p:txBody>
        </p:sp>
        <p:sp>
          <p:nvSpPr>
            <p:cNvPr id="30" name="Rectangle 29">
              <a:extLst>
                <a:ext uri="{FF2B5EF4-FFF2-40B4-BE49-F238E27FC236}">
                  <a16:creationId xmlns="" xmlns:a16="http://schemas.microsoft.com/office/drawing/2014/main" id="{072DF8AE-7115-4F30-BEDB-44C044145840}"/>
                </a:ext>
              </a:extLst>
            </p:cNvPr>
            <p:cNvSpPr/>
            <p:nvPr/>
          </p:nvSpPr>
          <p:spPr>
            <a:xfrm>
              <a:off x="3954352" y="1735886"/>
              <a:ext cx="579271" cy="648072"/>
            </a:xfrm>
            <a:prstGeom prst="rect">
              <a:avLst/>
            </a:prstGeom>
          </p:spPr>
          <p:style>
            <a:lnRef idx="2">
              <a:schemeClr val="accent3"/>
            </a:lnRef>
            <a:fillRef idx="1">
              <a:schemeClr val="lt1"/>
            </a:fillRef>
            <a:effectRef idx="0">
              <a:schemeClr val="accent3"/>
            </a:effectRef>
            <a:fontRef idx="minor">
              <a:schemeClr val="dk1"/>
            </a:fontRef>
          </p:style>
          <p:txBody>
            <a:bodyPr lIns="0" tIns="0" rIns="0" bIns="0" rtlCol="0" anchor="ctr"/>
            <a:lstStyle/>
            <a:p>
              <a:pPr algn="ctr"/>
              <a:r>
                <a:rPr lang="fr-FR" sz="1000" dirty="0"/>
                <a:t>ISO </a:t>
              </a:r>
              <a:endParaRPr lang="fr-FR" sz="1000" dirty="0" smtClean="0"/>
            </a:p>
            <a:p>
              <a:pPr algn="ctr"/>
              <a:r>
                <a:rPr lang="fr-FR" sz="1000" dirty="0" smtClean="0"/>
                <a:t>19115</a:t>
              </a:r>
              <a:endParaRPr lang="en-GB" sz="1000" dirty="0"/>
            </a:p>
          </p:txBody>
        </p:sp>
        <p:sp>
          <p:nvSpPr>
            <p:cNvPr id="31" name="Rectangle 30">
              <a:extLst>
                <a:ext uri="{FF2B5EF4-FFF2-40B4-BE49-F238E27FC236}">
                  <a16:creationId xmlns="" xmlns:a16="http://schemas.microsoft.com/office/drawing/2014/main" id="{DDB10788-AD92-4BA8-98EA-39C936DFAE28}"/>
                </a:ext>
              </a:extLst>
            </p:cNvPr>
            <p:cNvSpPr/>
            <p:nvPr/>
          </p:nvSpPr>
          <p:spPr>
            <a:xfrm>
              <a:off x="4593965" y="1735886"/>
              <a:ext cx="579271" cy="648072"/>
            </a:xfrm>
            <a:prstGeom prst="rect">
              <a:avLst/>
            </a:prstGeom>
          </p:spPr>
          <p:style>
            <a:lnRef idx="2">
              <a:schemeClr val="accent3"/>
            </a:lnRef>
            <a:fillRef idx="1">
              <a:schemeClr val="lt1"/>
            </a:fillRef>
            <a:effectRef idx="0">
              <a:schemeClr val="accent3"/>
            </a:effectRef>
            <a:fontRef idx="minor">
              <a:schemeClr val="dk1"/>
            </a:fontRef>
          </p:style>
          <p:txBody>
            <a:bodyPr lIns="0" tIns="0" rIns="0" bIns="0" rtlCol="0" anchor="ctr"/>
            <a:lstStyle/>
            <a:p>
              <a:pPr algn="ctr"/>
              <a:r>
                <a:rPr lang="fr-FR" sz="1000" dirty="0"/>
                <a:t>ISO </a:t>
              </a:r>
              <a:endParaRPr lang="fr-FR" sz="1000" dirty="0" smtClean="0"/>
            </a:p>
            <a:p>
              <a:pPr algn="ctr"/>
              <a:r>
                <a:rPr lang="fr-FR" sz="1000" dirty="0" smtClean="0"/>
                <a:t>19123</a:t>
              </a:r>
              <a:endParaRPr lang="en-GB" sz="1000" dirty="0"/>
            </a:p>
          </p:txBody>
        </p:sp>
        <p:sp>
          <p:nvSpPr>
            <p:cNvPr id="32" name="Rectangle 31">
              <a:extLst>
                <a:ext uri="{FF2B5EF4-FFF2-40B4-BE49-F238E27FC236}">
                  <a16:creationId xmlns="" xmlns:a16="http://schemas.microsoft.com/office/drawing/2014/main" id="{9ADFF62A-E953-44AE-BB14-009412C8642E}"/>
                </a:ext>
              </a:extLst>
            </p:cNvPr>
            <p:cNvSpPr/>
            <p:nvPr/>
          </p:nvSpPr>
          <p:spPr>
            <a:xfrm>
              <a:off x="5233577" y="1735886"/>
              <a:ext cx="579271" cy="648072"/>
            </a:xfrm>
            <a:prstGeom prst="rect">
              <a:avLst/>
            </a:prstGeom>
          </p:spPr>
          <p:style>
            <a:lnRef idx="2">
              <a:schemeClr val="accent3"/>
            </a:lnRef>
            <a:fillRef idx="1">
              <a:schemeClr val="lt1"/>
            </a:fillRef>
            <a:effectRef idx="0">
              <a:schemeClr val="accent3"/>
            </a:effectRef>
            <a:fontRef idx="minor">
              <a:schemeClr val="dk1"/>
            </a:fontRef>
          </p:style>
          <p:txBody>
            <a:bodyPr lIns="0" tIns="0" rIns="0" bIns="0" rtlCol="0" anchor="ctr"/>
            <a:lstStyle/>
            <a:p>
              <a:pPr algn="ctr"/>
              <a:r>
                <a:rPr lang="fr-FR" sz="1000" dirty="0"/>
                <a:t>ISO </a:t>
              </a:r>
              <a:endParaRPr lang="fr-FR" sz="1000" dirty="0" smtClean="0"/>
            </a:p>
            <a:p>
              <a:pPr algn="ctr"/>
              <a:r>
                <a:rPr lang="fr-FR" sz="1000" dirty="0" smtClean="0"/>
                <a:t>19137</a:t>
              </a:r>
              <a:endParaRPr lang="en-GB" sz="1000" dirty="0"/>
            </a:p>
          </p:txBody>
        </p:sp>
        <p:sp>
          <p:nvSpPr>
            <p:cNvPr id="33" name="Rectangle 32">
              <a:extLst>
                <a:ext uri="{FF2B5EF4-FFF2-40B4-BE49-F238E27FC236}">
                  <a16:creationId xmlns="" xmlns:a16="http://schemas.microsoft.com/office/drawing/2014/main" id="{9BB03B6F-FA2E-4709-8BE8-FFDDC6674FF9}"/>
                </a:ext>
              </a:extLst>
            </p:cNvPr>
            <p:cNvSpPr/>
            <p:nvPr/>
          </p:nvSpPr>
          <p:spPr>
            <a:xfrm>
              <a:off x="5873189" y="1735886"/>
              <a:ext cx="579271" cy="648072"/>
            </a:xfrm>
            <a:prstGeom prst="rect">
              <a:avLst/>
            </a:prstGeom>
          </p:spPr>
          <p:style>
            <a:lnRef idx="2">
              <a:schemeClr val="accent3"/>
            </a:lnRef>
            <a:fillRef idx="1">
              <a:schemeClr val="lt1"/>
            </a:fillRef>
            <a:effectRef idx="0">
              <a:schemeClr val="accent3"/>
            </a:effectRef>
            <a:fontRef idx="minor">
              <a:schemeClr val="dk1"/>
            </a:fontRef>
          </p:style>
          <p:txBody>
            <a:bodyPr lIns="0" tIns="0" rIns="0" bIns="0" rtlCol="0" anchor="ctr"/>
            <a:lstStyle/>
            <a:p>
              <a:pPr algn="ctr"/>
              <a:r>
                <a:rPr lang="fr-FR" sz="1000" dirty="0"/>
                <a:t>ISO </a:t>
              </a:r>
              <a:endParaRPr lang="fr-FR" sz="1000" dirty="0" smtClean="0"/>
            </a:p>
            <a:p>
              <a:pPr algn="ctr"/>
              <a:r>
                <a:rPr lang="fr-FR" sz="1000" dirty="0" smtClean="0"/>
                <a:t>19141</a:t>
              </a:r>
              <a:endParaRPr lang="en-GB" sz="1000" dirty="0"/>
            </a:p>
          </p:txBody>
        </p:sp>
        <p:sp>
          <p:nvSpPr>
            <p:cNvPr id="36" name="Rectangle 35">
              <a:extLst>
                <a:ext uri="{FF2B5EF4-FFF2-40B4-BE49-F238E27FC236}">
                  <a16:creationId xmlns="" xmlns:a16="http://schemas.microsoft.com/office/drawing/2014/main" id="{CCC2E304-5BED-4E44-B052-CB138578D3E9}"/>
                </a:ext>
              </a:extLst>
            </p:cNvPr>
            <p:cNvSpPr/>
            <p:nvPr/>
          </p:nvSpPr>
          <p:spPr>
            <a:xfrm>
              <a:off x="644726" y="2291105"/>
              <a:ext cx="2301187" cy="307777"/>
            </a:xfrm>
            <a:prstGeom prst="rect">
              <a:avLst/>
            </a:prstGeom>
          </p:spPr>
          <p:txBody>
            <a:bodyPr wrap="square">
              <a:spAutoFit/>
            </a:bodyPr>
            <a:lstStyle/>
            <a:p>
              <a:r>
                <a:rPr lang="en-GB" sz="1400" dirty="0"/>
                <a:t>Conceptual Abstract Schemas</a:t>
              </a:r>
            </a:p>
          </p:txBody>
        </p:sp>
        <p:sp>
          <p:nvSpPr>
            <p:cNvPr id="47" name="Rectangle 46">
              <a:extLst>
                <a:ext uri="{FF2B5EF4-FFF2-40B4-BE49-F238E27FC236}">
                  <a16:creationId xmlns="" xmlns:a16="http://schemas.microsoft.com/office/drawing/2014/main" id="{9BB03B6F-FA2E-4709-8BE8-FFDDC6674FF9}"/>
                </a:ext>
              </a:extLst>
            </p:cNvPr>
            <p:cNvSpPr/>
            <p:nvPr/>
          </p:nvSpPr>
          <p:spPr>
            <a:xfrm>
              <a:off x="6512801" y="1735886"/>
              <a:ext cx="579271" cy="648072"/>
            </a:xfrm>
            <a:prstGeom prst="rect">
              <a:avLst/>
            </a:prstGeom>
          </p:spPr>
          <p:style>
            <a:lnRef idx="2">
              <a:schemeClr val="accent3"/>
            </a:lnRef>
            <a:fillRef idx="1">
              <a:schemeClr val="lt1"/>
            </a:fillRef>
            <a:effectRef idx="0">
              <a:schemeClr val="accent3"/>
            </a:effectRef>
            <a:fontRef idx="minor">
              <a:schemeClr val="dk1"/>
            </a:fontRef>
          </p:style>
          <p:txBody>
            <a:bodyPr lIns="0" tIns="0" rIns="0" bIns="0" rtlCol="0" anchor="ctr"/>
            <a:lstStyle/>
            <a:p>
              <a:pPr algn="ctr"/>
              <a:r>
                <a:rPr lang="fr-FR" sz="1000" dirty="0"/>
                <a:t>ISO </a:t>
              </a:r>
              <a:endParaRPr lang="fr-FR" sz="1000" dirty="0" smtClean="0"/>
            </a:p>
            <a:p>
              <a:pPr algn="ctr"/>
              <a:r>
                <a:rPr lang="fr-FR" sz="1000" dirty="0" smtClean="0"/>
                <a:t>19148</a:t>
              </a:r>
              <a:endParaRPr lang="en-GB" sz="1000" dirty="0"/>
            </a:p>
          </p:txBody>
        </p:sp>
        <p:sp>
          <p:nvSpPr>
            <p:cNvPr id="49" name="Rectangle 48">
              <a:extLst>
                <a:ext uri="{FF2B5EF4-FFF2-40B4-BE49-F238E27FC236}">
                  <a16:creationId xmlns="" xmlns:a16="http://schemas.microsoft.com/office/drawing/2014/main" id="{9BB03B6F-FA2E-4709-8BE8-FFDDC6674FF9}"/>
                </a:ext>
              </a:extLst>
            </p:cNvPr>
            <p:cNvSpPr/>
            <p:nvPr/>
          </p:nvSpPr>
          <p:spPr>
            <a:xfrm>
              <a:off x="7152413" y="1735886"/>
              <a:ext cx="579271" cy="648072"/>
            </a:xfrm>
            <a:prstGeom prst="rect">
              <a:avLst/>
            </a:prstGeom>
          </p:spPr>
          <p:style>
            <a:lnRef idx="2">
              <a:schemeClr val="accent3"/>
            </a:lnRef>
            <a:fillRef idx="1">
              <a:schemeClr val="lt1"/>
            </a:fillRef>
            <a:effectRef idx="0">
              <a:schemeClr val="accent3"/>
            </a:effectRef>
            <a:fontRef idx="minor">
              <a:schemeClr val="dk1"/>
            </a:fontRef>
          </p:style>
          <p:txBody>
            <a:bodyPr lIns="0" tIns="0" rIns="0" bIns="0" rtlCol="0" anchor="ctr"/>
            <a:lstStyle/>
            <a:p>
              <a:pPr algn="ctr"/>
              <a:r>
                <a:rPr lang="fr-FR" sz="1000" dirty="0"/>
                <a:t>ISO </a:t>
              </a:r>
              <a:endParaRPr lang="fr-FR" sz="1000" dirty="0" smtClean="0"/>
            </a:p>
            <a:p>
              <a:pPr algn="ctr"/>
              <a:r>
                <a:rPr lang="fr-FR" sz="1000" dirty="0" smtClean="0"/>
                <a:t>19157</a:t>
              </a:r>
              <a:endParaRPr lang="en-GB" sz="1000" dirty="0"/>
            </a:p>
          </p:txBody>
        </p:sp>
      </p:grpSp>
      <p:sp>
        <p:nvSpPr>
          <p:cNvPr id="46" name="Espace réservé du numéro de diapositive 2"/>
          <p:cNvSpPr>
            <a:spLocks noGrp="1"/>
          </p:cNvSpPr>
          <p:nvPr>
            <p:ph type="sldNum" sz="quarter" idx="12"/>
          </p:nvPr>
        </p:nvSpPr>
        <p:spPr>
          <a:xfrm>
            <a:off x="7028516" y="4814064"/>
            <a:ext cx="495812" cy="270786"/>
          </a:xfrm>
        </p:spPr>
        <p:txBody>
          <a:bodyPr/>
          <a:lstStyle/>
          <a:p>
            <a:r>
              <a:rPr lang="en-US" dirty="0" smtClean="0"/>
              <a:t>6</a:t>
            </a:r>
            <a:endParaRPr lang="en-US" dirty="0"/>
          </a:p>
        </p:txBody>
      </p:sp>
      <p:sp>
        <p:nvSpPr>
          <p:cNvPr id="5" name="Rectangle 4"/>
          <p:cNvSpPr/>
          <p:nvPr/>
        </p:nvSpPr>
        <p:spPr>
          <a:xfrm>
            <a:off x="2171987" y="748402"/>
            <a:ext cx="1884755" cy="830997"/>
          </a:xfrm>
          <a:prstGeom prst="rect">
            <a:avLst/>
          </a:prstGeom>
        </p:spPr>
        <p:txBody>
          <a:bodyPr wrap="square">
            <a:spAutoFit/>
          </a:bodyPr>
          <a:lstStyle/>
          <a:p>
            <a:r>
              <a:rPr lang="en-US" sz="1200" dirty="0">
                <a:solidFill>
                  <a:srgbClr val="22214B"/>
                </a:solidFill>
              </a:rPr>
              <a:t>ISO 19109:2015 Geographic information — Rules for application schema</a:t>
            </a:r>
          </a:p>
        </p:txBody>
      </p:sp>
      <p:sp>
        <p:nvSpPr>
          <p:cNvPr id="13" name="Rectangle 12"/>
          <p:cNvSpPr/>
          <p:nvPr/>
        </p:nvSpPr>
        <p:spPr>
          <a:xfrm>
            <a:off x="7308263" y="1753674"/>
            <a:ext cx="1835737" cy="830997"/>
          </a:xfrm>
          <a:prstGeom prst="rect">
            <a:avLst/>
          </a:prstGeom>
        </p:spPr>
        <p:txBody>
          <a:bodyPr wrap="square">
            <a:spAutoFit/>
          </a:bodyPr>
          <a:lstStyle/>
          <a:p>
            <a:r>
              <a:rPr lang="en-US" sz="1200" dirty="0">
                <a:solidFill>
                  <a:srgbClr val="22214B"/>
                </a:solidFill>
              </a:rPr>
              <a:t>ISO </a:t>
            </a:r>
            <a:r>
              <a:rPr lang="en-US" sz="1200" dirty="0" smtClean="0">
                <a:solidFill>
                  <a:srgbClr val="22214B"/>
                </a:solidFill>
              </a:rPr>
              <a:t>19111:2007 Geographic </a:t>
            </a:r>
            <a:r>
              <a:rPr lang="en-US" sz="1200" dirty="0">
                <a:solidFill>
                  <a:srgbClr val="22214B"/>
                </a:solidFill>
              </a:rPr>
              <a:t>information — Spatial referencing by coordinates</a:t>
            </a:r>
          </a:p>
        </p:txBody>
      </p:sp>
      <p:sp>
        <p:nvSpPr>
          <p:cNvPr id="48" name="Rectangle 47"/>
          <p:cNvSpPr/>
          <p:nvPr/>
        </p:nvSpPr>
        <p:spPr>
          <a:xfrm>
            <a:off x="2624978" y="2804813"/>
            <a:ext cx="2424034" cy="646331"/>
          </a:xfrm>
          <a:prstGeom prst="rect">
            <a:avLst/>
          </a:prstGeom>
        </p:spPr>
        <p:txBody>
          <a:bodyPr wrap="square">
            <a:spAutoFit/>
          </a:bodyPr>
          <a:lstStyle/>
          <a:p>
            <a:r>
              <a:rPr lang="en-US" sz="1200" dirty="0">
                <a:solidFill>
                  <a:srgbClr val="22214B"/>
                </a:solidFill>
              </a:rPr>
              <a:t>ISO/TS </a:t>
            </a:r>
            <a:r>
              <a:rPr lang="en-US" sz="1200" dirty="0" smtClean="0">
                <a:solidFill>
                  <a:srgbClr val="22214B"/>
                </a:solidFill>
              </a:rPr>
              <a:t>19130:2010 Geographic </a:t>
            </a:r>
            <a:r>
              <a:rPr lang="en-US" sz="1200" dirty="0">
                <a:solidFill>
                  <a:srgbClr val="22214B"/>
                </a:solidFill>
              </a:rPr>
              <a:t>information - Imagery sensor models for </a:t>
            </a:r>
            <a:r>
              <a:rPr lang="en-US" sz="1200" dirty="0" smtClean="0">
                <a:solidFill>
                  <a:srgbClr val="22214B"/>
                </a:solidFill>
              </a:rPr>
              <a:t>geo-positioning</a:t>
            </a:r>
            <a:endParaRPr lang="en-US" sz="1200" dirty="0">
              <a:solidFill>
                <a:srgbClr val="22214B"/>
              </a:solidFill>
            </a:endParaRPr>
          </a:p>
        </p:txBody>
      </p:sp>
    </p:spTree>
    <p:extLst>
      <p:ext uri="{BB962C8B-B14F-4D97-AF65-F5344CB8AC3E}">
        <p14:creationId xmlns:p14="http://schemas.microsoft.com/office/powerpoint/2010/main" val="23230615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Related Work</a:t>
            </a:r>
            <a:endParaRPr lang="fr-FR" dirty="0"/>
          </a:p>
        </p:txBody>
      </p:sp>
      <p:sp>
        <p:nvSpPr>
          <p:cNvPr id="11" name="Content Placeholder 2"/>
          <p:cNvSpPr>
            <a:spLocks noGrp="1"/>
          </p:cNvSpPr>
          <p:nvPr>
            <p:ph idx="1"/>
          </p:nvPr>
        </p:nvSpPr>
        <p:spPr/>
        <p:txBody>
          <a:bodyPr/>
          <a:lstStyle/>
          <a:p>
            <a:r>
              <a:rPr lang="en-US" dirty="0"/>
              <a:t>No previous approach created links between BIM and ISO/TC 211standards ontologies</a:t>
            </a:r>
          </a:p>
        </p:txBody>
      </p:sp>
      <p:sp>
        <p:nvSpPr>
          <p:cNvPr id="6" name="Espace réservé du numéro de diapositive 5"/>
          <p:cNvSpPr>
            <a:spLocks noGrp="1"/>
          </p:cNvSpPr>
          <p:nvPr>
            <p:ph type="sldNum" sz="quarter" idx="12"/>
          </p:nvPr>
        </p:nvSpPr>
        <p:spPr/>
        <p:txBody>
          <a:bodyPr/>
          <a:lstStyle/>
          <a:p>
            <a:fld id="{D53E4A00-6223-4B70-9CF7-591DAE208CC9}" type="slidenum">
              <a:rPr lang="en-US" smtClean="0"/>
              <a:pPr/>
              <a:t>7</a:t>
            </a:fld>
            <a:endParaRPr lang="en-US"/>
          </a:p>
        </p:txBody>
      </p:sp>
      <p:graphicFrame>
        <p:nvGraphicFramePr>
          <p:cNvPr id="4" name="Tableau 3"/>
          <p:cNvGraphicFramePr>
            <a:graphicFrameLocks noGrp="1"/>
          </p:cNvGraphicFramePr>
          <p:nvPr>
            <p:extLst>
              <p:ext uri="{D42A27DB-BD31-4B8C-83A1-F6EECF244321}">
                <p14:modId xmlns:p14="http://schemas.microsoft.com/office/powerpoint/2010/main" val="337258279"/>
              </p:ext>
            </p:extLst>
          </p:nvPr>
        </p:nvGraphicFramePr>
        <p:xfrm>
          <a:off x="281979" y="1197596"/>
          <a:ext cx="8580041" cy="2785765"/>
        </p:xfrm>
        <a:graphic>
          <a:graphicData uri="http://schemas.openxmlformats.org/drawingml/2006/table">
            <a:tbl>
              <a:tblPr firstRow="1" bandRow="1">
                <a:tableStyleId>{5C22544A-7EE6-4342-B048-85BDC9FD1C3A}</a:tableStyleId>
              </a:tblPr>
              <a:tblGrid>
                <a:gridCol w="1042705">
                  <a:extLst>
                    <a:ext uri="{9D8B030D-6E8A-4147-A177-3AD203B41FA5}">
                      <a16:colId xmlns="" xmlns:a16="http://schemas.microsoft.com/office/drawing/2014/main" val="20000"/>
                    </a:ext>
                  </a:extLst>
                </a:gridCol>
                <a:gridCol w="4296976">
                  <a:extLst>
                    <a:ext uri="{9D8B030D-6E8A-4147-A177-3AD203B41FA5}">
                      <a16:colId xmlns="" xmlns:a16="http://schemas.microsoft.com/office/drawing/2014/main" val="3193705071"/>
                    </a:ext>
                  </a:extLst>
                </a:gridCol>
                <a:gridCol w="3240360">
                  <a:extLst>
                    <a:ext uri="{9D8B030D-6E8A-4147-A177-3AD203B41FA5}">
                      <a16:colId xmlns="" xmlns:a16="http://schemas.microsoft.com/office/drawing/2014/main" val="20002"/>
                    </a:ext>
                  </a:extLst>
                </a:gridCol>
              </a:tblGrid>
              <a:tr h="451623">
                <a:tc>
                  <a:txBody>
                    <a:bodyPr/>
                    <a:lstStyle/>
                    <a:p>
                      <a:pPr algn="ctr"/>
                      <a:r>
                        <a:rPr lang="en-US" sz="1400" noProof="0" dirty="0">
                          <a:latin typeface="+mn-lt"/>
                        </a:rPr>
                        <a:t>Reference</a:t>
                      </a:r>
                    </a:p>
                  </a:txBody>
                  <a:tcPr anchor="ctr"/>
                </a:tc>
                <a:tc>
                  <a:txBody>
                    <a:bodyPr/>
                    <a:lstStyle/>
                    <a:p>
                      <a:pPr algn="ctr"/>
                      <a:r>
                        <a:rPr lang="en-US" sz="1400" noProof="0" dirty="0">
                          <a:latin typeface="+mn-lt"/>
                        </a:rPr>
                        <a:t>Description</a:t>
                      </a:r>
                    </a:p>
                  </a:txBody>
                  <a:tcPr anchor="ctr"/>
                </a:tc>
                <a:tc>
                  <a:txBody>
                    <a:bodyPr/>
                    <a:lstStyle/>
                    <a:p>
                      <a:pPr algn="ctr"/>
                      <a:r>
                        <a:rPr lang="en-US" sz="1400" noProof="0" dirty="0">
                          <a:latin typeface="+mn-lt"/>
                        </a:rPr>
                        <a:t>Limits</a:t>
                      </a:r>
                    </a:p>
                  </a:txBody>
                  <a:tcPr anchor="ctr"/>
                </a:tc>
                <a:extLst>
                  <a:ext uri="{0D108BD9-81ED-4DB2-BD59-A6C34878D82A}">
                    <a16:rowId xmlns="" xmlns:a16="http://schemas.microsoft.com/office/drawing/2014/main" val="230432889"/>
                  </a:ext>
                </a:extLst>
              </a:tr>
              <a:tr h="664151">
                <a:tc>
                  <a:txBody>
                    <a:bodyPr/>
                    <a:lstStyle/>
                    <a:p>
                      <a:pPr algn="just"/>
                      <a:r>
                        <a:rPr lang="fr-FR" sz="1200" kern="1200" dirty="0">
                          <a:solidFill>
                            <a:srgbClr val="002060"/>
                          </a:solidFill>
                          <a:effectLst/>
                          <a:latin typeface="+mn-lt"/>
                          <a:ea typeface="+mn-ea"/>
                          <a:cs typeface="Times New Roman" panose="02020603050405020304" pitchFamily="18" charset="0"/>
                        </a:rPr>
                        <a:t>Kang. S et al., 2019 [1]</a:t>
                      </a:r>
                    </a:p>
                  </a:txBody>
                  <a:tcPr anchor="ctr"/>
                </a:tc>
                <a:tc>
                  <a:txBody>
                    <a:bodyPr/>
                    <a:lstStyle/>
                    <a:p>
                      <a:pPr algn="just"/>
                      <a:r>
                        <a:rPr lang="en-US" sz="1200" kern="1200" dirty="0">
                          <a:solidFill>
                            <a:schemeClr val="dk1"/>
                          </a:solidFill>
                          <a:effectLst/>
                          <a:latin typeface="+mn-lt"/>
                          <a:ea typeface="+mn-ea"/>
                          <a:cs typeface="+mn-cs"/>
                        </a:rPr>
                        <a:t>Introduces BIM to GIS (B2G) mapping by applying perspective definition (B2G PD), element mapping (B2G EM) and LoD mapping (B2G LM) mechanisms.</a:t>
                      </a:r>
                      <a:endParaRPr lang="fr-FR" sz="1200" kern="1200" dirty="0">
                        <a:solidFill>
                          <a:schemeClr val="dk1"/>
                        </a:solidFill>
                        <a:effectLst/>
                        <a:latin typeface="+mn-lt"/>
                        <a:ea typeface="+mn-ea"/>
                        <a:cs typeface="+mn-cs"/>
                      </a:endParaRPr>
                    </a:p>
                  </a:txBody>
                  <a:tcPr anchor="ctr"/>
                </a:tc>
                <a:tc>
                  <a:txBody>
                    <a:bodyPr/>
                    <a:lstStyle/>
                    <a:p>
                      <a:pPr marL="171450" indent="-171450" algn="just">
                        <a:buFont typeface="Arial" panose="020B0604020202020204" pitchFamily="34" charset="0"/>
                        <a:buChar char="•"/>
                      </a:pPr>
                      <a:r>
                        <a:rPr lang="en-US" sz="1200" kern="1200" noProof="0" dirty="0">
                          <a:solidFill>
                            <a:schemeClr val="dk1"/>
                          </a:solidFill>
                          <a:effectLst/>
                          <a:latin typeface="+mn-lt"/>
                          <a:ea typeface="+mn-ea"/>
                          <a:cs typeface="+mn-cs"/>
                        </a:rPr>
                        <a:t>Maps only building models </a:t>
                      </a:r>
                    </a:p>
                    <a:p>
                      <a:pPr marL="171450" indent="-171450" algn="just">
                        <a:buFont typeface="Arial" panose="020B0604020202020204" pitchFamily="34" charset="0"/>
                        <a:buChar char="•"/>
                      </a:pPr>
                      <a:r>
                        <a:rPr lang="en-US" sz="1200" kern="1200" noProof="0" dirty="0">
                          <a:solidFill>
                            <a:schemeClr val="dk1"/>
                          </a:solidFill>
                          <a:effectLst/>
                          <a:latin typeface="+mn-lt"/>
                          <a:ea typeface="+mn-ea"/>
                          <a:cs typeface="+mn-cs"/>
                        </a:rPr>
                        <a:t>Promotes one domain over the other</a:t>
                      </a:r>
                      <a:r>
                        <a:rPr lang="en-US" sz="1200" kern="1200" baseline="0" noProof="0" dirty="0">
                          <a:solidFill>
                            <a:schemeClr val="dk1"/>
                          </a:solidFill>
                          <a:effectLst/>
                          <a:latin typeface="+mn-lt"/>
                          <a:ea typeface="+mn-ea"/>
                          <a:cs typeface="+mn-cs"/>
                        </a:rPr>
                        <a:t> by i</a:t>
                      </a:r>
                      <a:r>
                        <a:rPr lang="en-US" sz="1200" kern="1200" noProof="0" dirty="0">
                          <a:solidFill>
                            <a:schemeClr val="dk1"/>
                          </a:solidFill>
                          <a:effectLst/>
                          <a:latin typeface="+mn-lt"/>
                          <a:ea typeface="+mn-ea"/>
                          <a:cs typeface="+mn-cs"/>
                        </a:rPr>
                        <a:t>mplementing</a:t>
                      </a:r>
                      <a:r>
                        <a:rPr lang="en-US" sz="1200" kern="1200" baseline="0" noProof="0" dirty="0">
                          <a:solidFill>
                            <a:schemeClr val="dk1"/>
                          </a:solidFill>
                          <a:effectLst/>
                          <a:latin typeface="+mn-lt"/>
                          <a:ea typeface="+mn-ea"/>
                          <a:cs typeface="+mn-cs"/>
                        </a:rPr>
                        <a:t> integration approach</a:t>
                      </a:r>
                      <a:endParaRPr lang="en-US" sz="1200" kern="1200" noProof="0" dirty="0">
                        <a:solidFill>
                          <a:schemeClr val="dk1"/>
                        </a:solidFill>
                        <a:effectLst/>
                        <a:latin typeface="+mn-lt"/>
                        <a:ea typeface="+mn-ea"/>
                        <a:cs typeface="+mn-cs"/>
                      </a:endParaRPr>
                    </a:p>
                  </a:txBody>
                  <a:tcPr anchor="ctr"/>
                </a:tc>
                <a:extLst>
                  <a:ext uri="{0D108BD9-81ED-4DB2-BD59-A6C34878D82A}">
                    <a16:rowId xmlns="" xmlns:a16="http://schemas.microsoft.com/office/drawing/2014/main" val="1921432101"/>
                  </a:ext>
                </a:extLst>
              </a:tr>
              <a:tr h="664151">
                <a:tc>
                  <a:txBody>
                    <a:bodyPr/>
                    <a:lstStyle/>
                    <a:p>
                      <a:pPr algn="just"/>
                      <a:r>
                        <a:rPr lang="en-GB" sz="1200" kern="1200" noProof="0" dirty="0" err="1">
                          <a:solidFill>
                            <a:srgbClr val="002060"/>
                          </a:solidFill>
                          <a:effectLst/>
                          <a:latin typeface="+mn-lt"/>
                          <a:ea typeface="+mn-ea"/>
                          <a:cs typeface="Times New Roman" panose="02020603050405020304" pitchFamily="18" charset="0"/>
                        </a:rPr>
                        <a:t>Donkers</a:t>
                      </a:r>
                      <a:r>
                        <a:rPr lang="en-GB" sz="1200" kern="1200" noProof="0" dirty="0">
                          <a:solidFill>
                            <a:srgbClr val="002060"/>
                          </a:solidFill>
                          <a:effectLst/>
                          <a:latin typeface="+mn-lt"/>
                          <a:ea typeface="+mn-ea"/>
                          <a:cs typeface="Times New Roman" panose="02020603050405020304" pitchFamily="18" charset="0"/>
                        </a:rPr>
                        <a:t>. S, 2013 [2]</a:t>
                      </a:r>
                    </a:p>
                  </a:txBody>
                  <a:tcPr anchor="ctr"/>
                </a:tc>
                <a:tc>
                  <a:txBody>
                    <a:bodyPr/>
                    <a:lstStyle/>
                    <a:p>
                      <a:pPr algn="just"/>
                      <a:r>
                        <a:rPr lang="en-US" sz="1200" kern="1200" dirty="0">
                          <a:solidFill>
                            <a:schemeClr val="dk1"/>
                          </a:solidFill>
                          <a:effectLst/>
                          <a:latin typeface="+mn-lt"/>
                          <a:ea typeface="+mn-ea"/>
                          <a:cs typeface="+mn-cs"/>
                        </a:rPr>
                        <a:t>Works on automatically generating CityGML building models from IFC using Semantic Web Technology by mapping different entities and properties.</a:t>
                      </a:r>
                      <a:endParaRPr lang="fr-FR" sz="1200" kern="1200" dirty="0">
                        <a:solidFill>
                          <a:srgbClr val="002060"/>
                        </a:solidFill>
                        <a:effectLst/>
                        <a:latin typeface="+mn-lt"/>
                        <a:ea typeface="+mn-ea"/>
                        <a:cs typeface="Times New Roman" panose="02020603050405020304" pitchFamily="18" charset="0"/>
                      </a:endParaRPr>
                    </a:p>
                  </a:txBody>
                  <a:tcPr anchor="ctr"/>
                </a:tc>
                <a:tc>
                  <a:txBody>
                    <a:bodyPr/>
                    <a:lstStyle/>
                    <a:p>
                      <a:pPr marL="171450" indent="-171450" algn="just">
                        <a:buFont typeface="Arial" panose="020B0604020202020204" pitchFamily="34" charset="0"/>
                        <a:buChar char="•"/>
                      </a:pPr>
                      <a:r>
                        <a:rPr lang="en-US" sz="1200" kern="1200" noProof="0" dirty="0">
                          <a:solidFill>
                            <a:srgbClr val="002060"/>
                          </a:solidFill>
                          <a:effectLst/>
                          <a:latin typeface="+mn-lt"/>
                          <a:ea typeface="+mn-ea"/>
                          <a:cs typeface="Times New Roman" panose="02020603050405020304" pitchFamily="18" charset="0"/>
                        </a:rPr>
                        <a:t>Generates</a:t>
                      </a:r>
                      <a:r>
                        <a:rPr lang="en-US" sz="1200" kern="1200" baseline="0" noProof="0" dirty="0">
                          <a:solidFill>
                            <a:srgbClr val="002060"/>
                          </a:solidFill>
                          <a:effectLst/>
                          <a:latin typeface="+mn-lt"/>
                          <a:ea typeface="+mn-ea"/>
                          <a:cs typeface="Times New Roman" panose="02020603050405020304" pitchFamily="18" charset="0"/>
                        </a:rPr>
                        <a:t> data loss</a:t>
                      </a:r>
                    </a:p>
                    <a:p>
                      <a:pPr marL="171450" indent="-171450" algn="just">
                        <a:buFont typeface="Arial" panose="020B0604020202020204" pitchFamily="34" charset="0"/>
                        <a:buChar char="•"/>
                      </a:pPr>
                      <a:r>
                        <a:rPr lang="en-US" sz="1200" kern="1200" baseline="0" noProof="0" dirty="0">
                          <a:solidFill>
                            <a:srgbClr val="002060"/>
                          </a:solidFill>
                          <a:effectLst/>
                          <a:latin typeface="+mn-lt"/>
                          <a:ea typeface="+mn-ea"/>
                          <a:cs typeface="Times New Roman" panose="02020603050405020304" pitchFamily="18" charset="0"/>
                        </a:rPr>
                        <a:t>Promotes one domain into the other </a:t>
                      </a:r>
                    </a:p>
                    <a:p>
                      <a:pPr marL="171450" indent="-171450" algn="just">
                        <a:buFont typeface="Arial" panose="020B0604020202020204" pitchFamily="34" charset="0"/>
                        <a:buChar char="•"/>
                      </a:pPr>
                      <a:r>
                        <a:rPr lang="en-US" sz="1200" kern="1200" noProof="0" dirty="0">
                          <a:solidFill>
                            <a:srgbClr val="002060"/>
                          </a:solidFill>
                          <a:effectLst/>
                          <a:latin typeface="+mn-lt"/>
                          <a:ea typeface="+mn-ea"/>
                          <a:cs typeface="Times New Roman" panose="02020603050405020304" pitchFamily="18" charset="0"/>
                        </a:rPr>
                        <a:t>Generates only</a:t>
                      </a:r>
                      <a:r>
                        <a:rPr lang="en-US" sz="1200" kern="1200" baseline="0" noProof="0" dirty="0">
                          <a:solidFill>
                            <a:srgbClr val="002060"/>
                          </a:solidFill>
                          <a:effectLst/>
                          <a:latin typeface="+mn-lt"/>
                          <a:ea typeface="+mn-ea"/>
                          <a:cs typeface="Times New Roman" panose="02020603050405020304" pitchFamily="18" charset="0"/>
                        </a:rPr>
                        <a:t> CityGML LoD 3 building model</a:t>
                      </a:r>
                      <a:endParaRPr lang="en-US" sz="1200" kern="1200" noProof="0" dirty="0">
                        <a:solidFill>
                          <a:srgbClr val="002060"/>
                        </a:solidFill>
                        <a:effectLst/>
                        <a:latin typeface="+mn-lt"/>
                        <a:ea typeface="+mn-ea"/>
                        <a:cs typeface="Times New Roman" panose="02020603050405020304" pitchFamily="18" charset="0"/>
                      </a:endParaRPr>
                    </a:p>
                  </a:txBody>
                  <a:tcPr anchor="ctr"/>
                </a:tc>
                <a:extLst>
                  <a:ext uri="{0D108BD9-81ED-4DB2-BD59-A6C34878D82A}">
                    <a16:rowId xmlns="" xmlns:a16="http://schemas.microsoft.com/office/drawing/2014/main" val="1242230281"/>
                  </a:ext>
                </a:extLst>
              </a:tr>
              <a:tr h="956378">
                <a:tc>
                  <a:txBody>
                    <a:bodyPr/>
                    <a:lstStyle/>
                    <a:p>
                      <a:r>
                        <a:rPr lang="fr-FR" sz="1200" kern="1200" dirty="0">
                          <a:solidFill>
                            <a:srgbClr val="002060"/>
                          </a:solidFill>
                          <a:effectLst/>
                          <a:latin typeface="+mn-lt"/>
                          <a:ea typeface="+mn-ea"/>
                          <a:cs typeface="Times New Roman" panose="02020603050405020304" pitchFamily="18" charset="0"/>
                        </a:rPr>
                        <a:t>El-</a:t>
                      </a:r>
                      <a:r>
                        <a:rPr lang="fr-FR" sz="1200" kern="1200" dirty="0" err="1">
                          <a:solidFill>
                            <a:srgbClr val="002060"/>
                          </a:solidFill>
                          <a:effectLst/>
                          <a:latin typeface="+mn-lt"/>
                          <a:ea typeface="+mn-ea"/>
                          <a:cs typeface="Times New Roman" panose="02020603050405020304" pitchFamily="18" charset="0"/>
                        </a:rPr>
                        <a:t>Mekawy</a:t>
                      </a:r>
                      <a:r>
                        <a:rPr lang="fr-FR" sz="1200" kern="1200" baseline="0" dirty="0">
                          <a:solidFill>
                            <a:srgbClr val="002060"/>
                          </a:solidFill>
                          <a:effectLst/>
                          <a:latin typeface="+mn-lt"/>
                          <a:ea typeface="+mn-ea"/>
                          <a:cs typeface="Times New Roman" panose="02020603050405020304" pitchFamily="18" charset="0"/>
                        </a:rPr>
                        <a:t> et al., 2019 </a:t>
                      </a:r>
                      <a:r>
                        <a:rPr lang="fr-FR" sz="1200" kern="1200" dirty="0">
                          <a:solidFill>
                            <a:srgbClr val="002060"/>
                          </a:solidFill>
                          <a:effectLst/>
                          <a:latin typeface="+mn-lt"/>
                          <a:ea typeface="+mn-ea"/>
                          <a:cs typeface="Times New Roman" panose="02020603050405020304" pitchFamily="18" charset="0"/>
                        </a:rPr>
                        <a:t>[3]</a:t>
                      </a:r>
                    </a:p>
                  </a:txBody>
                  <a:tcPr anchor="ctr"/>
                </a:tc>
                <a:tc>
                  <a:txBody>
                    <a:bodyPr/>
                    <a:lstStyle/>
                    <a:p>
                      <a:r>
                        <a:rPr lang="en-US" sz="1200" kern="1200" dirty="0">
                          <a:solidFill>
                            <a:schemeClr val="dk1"/>
                          </a:solidFill>
                          <a:effectLst/>
                          <a:latin typeface="+mn-lt"/>
                          <a:ea typeface="+mn-ea"/>
                          <a:cs typeface="+mn-cs"/>
                        </a:rPr>
                        <a:t>Semantically integrates IFC and CityGML by conceiving the UBM ontology (Unified Building Model). </a:t>
                      </a:r>
                      <a:r>
                        <a:rPr lang="en-US" sz="1200" kern="1200" dirty="0" err="1">
                          <a:solidFill>
                            <a:schemeClr val="dk1"/>
                          </a:solidFill>
                          <a:effectLst/>
                          <a:latin typeface="+mn-lt"/>
                          <a:ea typeface="+mn-ea"/>
                          <a:cs typeface="+mn-cs"/>
                        </a:rPr>
                        <a:t>Trandofmration</a:t>
                      </a:r>
                      <a:r>
                        <a:rPr lang="en-US" sz="1200" kern="1200" dirty="0">
                          <a:solidFill>
                            <a:schemeClr val="dk1"/>
                          </a:solidFill>
                          <a:effectLst/>
                          <a:latin typeface="+mn-lt"/>
                          <a:ea typeface="+mn-ea"/>
                          <a:cs typeface="+mn-cs"/>
                        </a:rPr>
                        <a:t> rules were used for creating semantic relationships between IFC and </a:t>
                      </a:r>
                      <a:r>
                        <a:rPr lang="en-US" sz="1200" kern="1200" dirty="0" err="1">
                          <a:solidFill>
                            <a:schemeClr val="dk1"/>
                          </a:solidFill>
                          <a:effectLst/>
                          <a:latin typeface="+mn-lt"/>
                          <a:ea typeface="+mn-ea"/>
                          <a:cs typeface="+mn-cs"/>
                        </a:rPr>
                        <a:t>CityGML</a:t>
                      </a:r>
                      <a:r>
                        <a:rPr lang="en-US" sz="1200" kern="1200" dirty="0">
                          <a:solidFill>
                            <a:schemeClr val="dk1"/>
                          </a:solidFill>
                          <a:effectLst/>
                          <a:latin typeface="+mn-lt"/>
                          <a:ea typeface="+mn-ea"/>
                          <a:cs typeface="+mn-cs"/>
                        </a:rPr>
                        <a:t>.</a:t>
                      </a:r>
                      <a:endParaRPr lang="fr-FR" sz="1200" kern="1200" dirty="0">
                        <a:solidFill>
                          <a:schemeClr val="dk1"/>
                        </a:solidFill>
                        <a:effectLst/>
                        <a:latin typeface="+mn-lt"/>
                        <a:ea typeface="+mn-ea"/>
                        <a:cs typeface="+mn-cs"/>
                      </a:endParaRPr>
                    </a:p>
                  </a:txBody>
                  <a:tcPr anchor="ctr"/>
                </a:tc>
                <a:tc>
                  <a:txBody>
                    <a:bodyPr/>
                    <a:lstStyle/>
                    <a:p>
                      <a:pPr marL="171450" indent="-171450">
                        <a:buFont typeface="Arial" panose="020B0604020202020204" pitchFamily="34" charset="0"/>
                        <a:buChar char="•"/>
                      </a:pPr>
                      <a:r>
                        <a:rPr lang="en-US" sz="1200" dirty="0"/>
                        <a:t>Most mappings focus on IfcProductExtension and the IFC concepts in the interoperability layer</a:t>
                      </a:r>
                    </a:p>
                    <a:p>
                      <a:pPr marL="171450" indent="-171450">
                        <a:buFont typeface="Arial" panose="020B0604020202020204" pitchFamily="34" charset="0"/>
                        <a:buChar char="•"/>
                      </a:pPr>
                      <a:r>
                        <a:rPr lang="en-US" sz="1200" dirty="0"/>
                        <a:t>Focuses</a:t>
                      </a:r>
                      <a:r>
                        <a:rPr lang="en-US" sz="1200" baseline="0" dirty="0"/>
                        <a:t> on building model</a:t>
                      </a:r>
                    </a:p>
                    <a:p>
                      <a:pPr marL="171450" indent="-171450">
                        <a:buFont typeface="Arial" panose="020B0604020202020204" pitchFamily="34" charset="0"/>
                        <a:buChar char="•"/>
                      </a:pPr>
                      <a:r>
                        <a:rPr lang="en-US" sz="1200" baseline="0" dirty="0"/>
                        <a:t>Promotes one domain over the other</a:t>
                      </a:r>
                      <a:endParaRPr lang="en-US" sz="1200" dirty="0"/>
                    </a:p>
                  </a:txBody>
                  <a:tcPr anchor="ctr"/>
                </a:tc>
                <a:extLst>
                  <a:ext uri="{0D108BD9-81ED-4DB2-BD59-A6C34878D82A}">
                    <a16:rowId xmlns="" xmlns:a16="http://schemas.microsoft.com/office/drawing/2014/main" val="3689049402"/>
                  </a:ext>
                </a:extLst>
              </a:tr>
            </a:tbl>
          </a:graphicData>
        </a:graphic>
      </p:graphicFrame>
      <p:sp>
        <p:nvSpPr>
          <p:cNvPr id="3" name="Rectangle 2"/>
          <p:cNvSpPr/>
          <p:nvPr/>
        </p:nvSpPr>
        <p:spPr>
          <a:xfrm>
            <a:off x="281978" y="3939902"/>
            <a:ext cx="4218014" cy="861774"/>
          </a:xfrm>
          <a:prstGeom prst="rect">
            <a:avLst/>
          </a:prstGeom>
        </p:spPr>
        <p:txBody>
          <a:bodyPr wrap="square">
            <a:spAutoFit/>
          </a:bodyPr>
          <a:lstStyle/>
          <a:p>
            <a:pPr algn="just"/>
            <a:r>
              <a:rPr lang="en-US" sz="1000" dirty="0"/>
              <a:t>[1] Kang, T. Development of a Conceptual Mapping Standard to Link Building and Geospatial Information. ISPRS International Journal of Geo-Information. (2018).</a:t>
            </a:r>
            <a:endParaRPr lang="en-US" sz="1000" dirty="0">
              <a:solidFill>
                <a:srgbClr val="22214B"/>
              </a:solidFill>
            </a:endParaRPr>
          </a:p>
          <a:p>
            <a:r>
              <a:rPr lang="en-US" sz="1000" dirty="0"/>
              <a:t>[2] </a:t>
            </a:r>
            <a:r>
              <a:rPr lang="en-US" sz="1000" dirty="0" err="1"/>
              <a:t>Donkers</a:t>
            </a:r>
            <a:r>
              <a:rPr lang="en-US" sz="1000" dirty="0"/>
              <a:t>, S. Automatic generation of CityGML LoD3 building models from IFC models. (2013)</a:t>
            </a:r>
          </a:p>
        </p:txBody>
      </p:sp>
      <p:sp>
        <p:nvSpPr>
          <p:cNvPr id="7" name="Rectangle 6"/>
          <p:cNvSpPr/>
          <p:nvPr/>
        </p:nvSpPr>
        <p:spPr>
          <a:xfrm>
            <a:off x="4499992" y="3939902"/>
            <a:ext cx="4572000" cy="553998"/>
          </a:xfrm>
          <a:prstGeom prst="rect">
            <a:avLst/>
          </a:prstGeom>
        </p:spPr>
        <p:txBody>
          <a:bodyPr>
            <a:spAutoFit/>
          </a:bodyPr>
          <a:lstStyle/>
          <a:p>
            <a:pPr algn="just"/>
            <a:r>
              <a:rPr lang="en-US" sz="1000" dirty="0"/>
              <a:t>[3] El-</a:t>
            </a:r>
            <a:r>
              <a:rPr lang="en-US" sz="1000" dirty="0" err="1"/>
              <a:t>Mekawy</a:t>
            </a:r>
            <a:r>
              <a:rPr lang="en-US" sz="1000" dirty="0"/>
              <a:t>, M., &amp; </a:t>
            </a:r>
            <a:r>
              <a:rPr lang="en-US" sz="1000" dirty="0" err="1"/>
              <a:t>Östman</a:t>
            </a:r>
            <a:r>
              <a:rPr lang="en-US" sz="1000" dirty="0"/>
              <a:t>, A. Semantic Mapping: an Ontology Engineering Method for Integrating Building Models in IFC and CityGML. In the 3rd ISDE Digital EART Summit, </a:t>
            </a:r>
            <a:r>
              <a:rPr lang="en-US" sz="1000" dirty="0" err="1"/>
              <a:t>Nessebar</a:t>
            </a:r>
            <a:r>
              <a:rPr lang="en-US" sz="1000" dirty="0"/>
              <a:t>, Bulgaria (2010).</a:t>
            </a:r>
          </a:p>
        </p:txBody>
      </p:sp>
    </p:spTree>
    <p:extLst>
      <p:ext uri="{BB962C8B-B14F-4D97-AF65-F5344CB8AC3E}">
        <p14:creationId xmlns:p14="http://schemas.microsoft.com/office/powerpoint/2010/main" val="23972217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Related Work</a:t>
            </a:r>
          </a:p>
        </p:txBody>
      </p:sp>
      <p:sp>
        <p:nvSpPr>
          <p:cNvPr id="4" name="Slide Number Placeholder 3"/>
          <p:cNvSpPr>
            <a:spLocks noGrp="1"/>
          </p:cNvSpPr>
          <p:nvPr>
            <p:ph type="sldNum" sz="quarter" idx="12"/>
          </p:nvPr>
        </p:nvSpPr>
        <p:spPr/>
        <p:txBody>
          <a:bodyPr/>
          <a:lstStyle/>
          <a:p>
            <a:fld id="{D53E4A00-6223-4B70-9CF7-591DAE208CC9}" type="slidenum">
              <a:rPr lang="en-US" smtClean="0"/>
              <a:t>8</a:t>
            </a:fld>
            <a:endParaRPr lang="en-US"/>
          </a:p>
        </p:txBody>
      </p:sp>
      <p:pic>
        <p:nvPicPr>
          <p:cNvPr id="45" name="Picture 44"/>
          <p:cNvPicPr/>
          <p:nvPr/>
        </p:nvPicPr>
        <p:blipFill>
          <a:blip r:embed="rId3" cstate="print">
            <a:extLst>
              <a:ext uri="{28A0092B-C50C-407E-A947-70E740481C1C}">
                <a14:useLocalDpi xmlns:a14="http://schemas.microsoft.com/office/drawing/2010/main" val="0"/>
              </a:ext>
            </a:extLst>
          </a:blip>
          <a:stretch>
            <a:fillRect/>
          </a:stretch>
        </p:blipFill>
        <p:spPr>
          <a:xfrm>
            <a:off x="1403648" y="627534"/>
            <a:ext cx="6264696" cy="4018756"/>
          </a:xfrm>
          <a:prstGeom prst="rect">
            <a:avLst/>
          </a:prstGeom>
        </p:spPr>
      </p:pic>
    </p:spTree>
    <p:extLst>
      <p:ext uri="{BB962C8B-B14F-4D97-AF65-F5344CB8AC3E}">
        <p14:creationId xmlns:p14="http://schemas.microsoft.com/office/powerpoint/2010/main" val="15888250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Approach</a:t>
            </a:r>
          </a:p>
        </p:txBody>
      </p:sp>
      <p:sp>
        <p:nvSpPr>
          <p:cNvPr id="3" name="Content Placeholder 2"/>
          <p:cNvSpPr>
            <a:spLocks noGrp="1"/>
          </p:cNvSpPr>
          <p:nvPr>
            <p:ph idx="1"/>
          </p:nvPr>
        </p:nvSpPr>
        <p:spPr/>
        <p:txBody>
          <a:bodyPr/>
          <a:lstStyle/>
          <a:p>
            <a:r>
              <a:rPr lang="en-US" dirty="0"/>
              <a:t>As mentioned in our previous publication (Roxin. A, &amp; </a:t>
            </a:r>
            <a:r>
              <a:rPr lang="en-US" dirty="0" err="1"/>
              <a:t>Hbeich</a:t>
            </a:r>
            <a:r>
              <a:rPr lang="en-US" dirty="0"/>
              <a:t>. E. 2019) and in order to connect BIM and GIS knowledge representations we are aiming to define semantic links among:</a:t>
            </a:r>
          </a:p>
        </p:txBody>
      </p:sp>
      <p:sp>
        <p:nvSpPr>
          <p:cNvPr id="4" name="Slide Number Placeholder 3"/>
          <p:cNvSpPr>
            <a:spLocks noGrp="1"/>
          </p:cNvSpPr>
          <p:nvPr>
            <p:ph type="sldNum" sz="quarter" idx="12"/>
          </p:nvPr>
        </p:nvSpPr>
        <p:spPr/>
        <p:txBody>
          <a:bodyPr/>
          <a:lstStyle/>
          <a:p>
            <a:fld id="{D53E4A00-6223-4B70-9CF7-591DAE208CC9}" type="slidenum">
              <a:rPr lang="en-US" smtClean="0"/>
              <a:pPr/>
              <a:t>9</a:t>
            </a:fld>
            <a:endParaRPr lang="en-US"/>
          </a:p>
        </p:txBody>
      </p:sp>
      <p:sp>
        <p:nvSpPr>
          <p:cNvPr id="5" name="Rectangle 4"/>
          <p:cNvSpPr/>
          <p:nvPr/>
        </p:nvSpPr>
        <p:spPr>
          <a:xfrm>
            <a:off x="179328" y="4731990"/>
            <a:ext cx="6984776" cy="369332"/>
          </a:xfrm>
          <a:prstGeom prst="rect">
            <a:avLst/>
          </a:prstGeom>
        </p:spPr>
        <p:txBody>
          <a:bodyPr wrap="square">
            <a:spAutoFit/>
          </a:bodyPr>
          <a:lstStyle/>
          <a:p>
            <a:r>
              <a:rPr lang="en-US" sz="900" dirty="0"/>
              <a:t>Roxin. A, &amp; </a:t>
            </a:r>
            <a:r>
              <a:rPr lang="en-US" sz="900" dirty="0" err="1"/>
              <a:t>Hbeich</a:t>
            </a:r>
            <a:r>
              <a:rPr lang="en-US" sz="900" dirty="0"/>
              <a:t>. E. Semantic interoperability between BIM and GIS – review of existing standards and depiction of a novel approach. 36th CIB W78 – Information Technology for Construction, Newcastle, United Kingdom. (2019).</a:t>
            </a:r>
          </a:p>
        </p:txBody>
      </p:sp>
      <p:sp>
        <p:nvSpPr>
          <p:cNvPr id="14" name="TextBox 13"/>
          <p:cNvSpPr txBox="1"/>
          <p:nvPr/>
        </p:nvSpPr>
        <p:spPr>
          <a:xfrm>
            <a:off x="2267744" y="3003798"/>
            <a:ext cx="1296144" cy="369332"/>
          </a:xfrm>
          <a:prstGeom prst="rect">
            <a:avLst/>
          </a:prstGeom>
          <a:noFill/>
        </p:spPr>
        <p:txBody>
          <a:bodyPr wrap="square" rtlCol="0">
            <a:spAutoFit/>
          </a:bodyPr>
          <a:lstStyle/>
          <a:p>
            <a:r>
              <a:rPr lang="en-US" b="1" dirty="0"/>
              <a:t>ISO 19111</a:t>
            </a:r>
          </a:p>
        </p:txBody>
      </p:sp>
      <p:sp>
        <p:nvSpPr>
          <p:cNvPr id="16" name="TextBox 15"/>
          <p:cNvSpPr txBox="1"/>
          <p:nvPr/>
        </p:nvSpPr>
        <p:spPr>
          <a:xfrm>
            <a:off x="2267744" y="4119134"/>
            <a:ext cx="1296144" cy="369332"/>
          </a:xfrm>
          <a:prstGeom prst="rect">
            <a:avLst/>
          </a:prstGeom>
          <a:noFill/>
        </p:spPr>
        <p:txBody>
          <a:bodyPr wrap="square" rtlCol="0">
            <a:spAutoFit/>
          </a:bodyPr>
          <a:lstStyle/>
          <a:p>
            <a:r>
              <a:rPr lang="en-US" b="1" dirty="0"/>
              <a:t>ISO </a:t>
            </a:r>
            <a:r>
              <a:rPr lang="en-US" b="1" dirty="0" smtClean="0"/>
              <a:t>19130</a:t>
            </a:r>
            <a:endParaRPr lang="en-US" b="1" dirty="0"/>
          </a:p>
        </p:txBody>
      </p:sp>
      <p:sp>
        <p:nvSpPr>
          <p:cNvPr id="9" name="TextBox 8"/>
          <p:cNvSpPr txBox="1"/>
          <p:nvPr/>
        </p:nvSpPr>
        <p:spPr>
          <a:xfrm>
            <a:off x="2267744" y="2067694"/>
            <a:ext cx="1296144" cy="369332"/>
          </a:xfrm>
          <a:prstGeom prst="rect">
            <a:avLst/>
          </a:prstGeom>
          <a:noFill/>
        </p:spPr>
        <p:txBody>
          <a:bodyPr wrap="square" rtlCol="0">
            <a:spAutoFit/>
          </a:bodyPr>
          <a:lstStyle/>
          <a:p>
            <a:r>
              <a:rPr lang="en-US" b="1" dirty="0"/>
              <a:t>ISO </a:t>
            </a:r>
            <a:r>
              <a:rPr lang="en-US" b="1" dirty="0" smtClean="0"/>
              <a:t>19109</a:t>
            </a:r>
            <a:endParaRPr lang="en-US" b="1" dirty="0"/>
          </a:p>
        </p:txBody>
      </p:sp>
      <p:pic>
        <p:nvPicPr>
          <p:cNvPr id="7" name="Picture 6" descr="Screen Clipp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63888" y="1742392"/>
            <a:ext cx="5179999" cy="2892144"/>
          </a:xfrm>
          <a:prstGeom prst="rect">
            <a:avLst/>
          </a:prstGeom>
        </p:spPr>
      </p:pic>
    </p:spTree>
    <p:extLst>
      <p:ext uri="{BB962C8B-B14F-4D97-AF65-F5344CB8AC3E}">
        <p14:creationId xmlns:p14="http://schemas.microsoft.com/office/powerpoint/2010/main" val="27986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9" grpId="0"/>
    </p:bldLst>
  </p:timing>
</p:sld>
</file>

<file path=ppt/theme/theme1.xml><?xml version="1.0" encoding="utf-8"?>
<a:theme xmlns:a="http://schemas.openxmlformats.org/drawingml/2006/main" name="Thème Office">
  <a:themeElements>
    <a:clrScheme name="LIB">
      <a:dk1>
        <a:sysClr val="windowText" lastClr="000000"/>
      </a:dk1>
      <a:lt1>
        <a:sysClr val="window" lastClr="FFFFFF"/>
      </a:lt1>
      <a:dk2>
        <a:srgbClr val="22214B"/>
      </a:dk2>
      <a:lt2>
        <a:srgbClr val="ECECED"/>
      </a:lt2>
      <a:accent1>
        <a:srgbClr val="ED7703"/>
      </a:accent1>
      <a:accent2>
        <a:srgbClr val="22214B"/>
      </a:accent2>
      <a:accent3>
        <a:srgbClr val="0096DA"/>
      </a:accent3>
      <a:accent4>
        <a:srgbClr val="A1A2A6"/>
      </a:accent4>
      <a:accent5>
        <a:srgbClr val="4BACC6"/>
      </a:accent5>
      <a:accent6>
        <a:srgbClr val="F79646"/>
      </a:accent6>
      <a:hlink>
        <a:srgbClr val="FF5D0C"/>
      </a:hlink>
      <a:folHlink>
        <a:srgbClr val="4F5053"/>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odele_pres_LIB.potx" id="{A151C815-340F-4297-9D17-776F2A27288E}" vid="{28BC51E3-7F2A-4F81-B8F6-BD598CAEF619}"/>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9656</TotalTime>
  <Words>2446</Words>
  <Application>Microsoft Office PowerPoint</Application>
  <PresentationFormat>On-screen Show (16:9)</PresentationFormat>
  <Paragraphs>336</Paragraphs>
  <Slides>15</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Calibri</vt:lpstr>
      <vt:lpstr>Courier</vt:lpstr>
      <vt:lpstr>Courier New</vt:lpstr>
      <vt:lpstr>Symbol</vt:lpstr>
      <vt:lpstr>Times New Roman</vt:lpstr>
      <vt:lpstr>Tw Cen MT</vt:lpstr>
      <vt:lpstr>Wingdings</vt:lpstr>
      <vt:lpstr>Thème Office</vt:lpstr>
      <vt:lpstr>Linking BIM and GIS Standard Ontologies with Linked Data</vt:lpstr>
      <vt:lpstr>Summary</vt:lpstr>
      <vt:lpstr>Introduction</vt:lpstr>
      <vt:lpstr>The Issue</vt:lpstr>
      <vt:lpstr>BIM Standard Ontology – ifcOWL </vt:lpstr>
      <vt:lpstr> GIS Standard Ontologies</vt:lpstr>
      <vt:lpstr>Related Work</vt:lpstr>
      <vt:lpstr>Related Work</vt:lpstr>
      <vt:lpstr>Our Approach</vt:lpstr>
      <vt:lpstr>Linking GIS Metamodel and IFC Core Layer</vt:lpstr>
      <vt:lpstr>Linking GIS Abstract Schemas and IFC Resource Definition Layer</vt:lpstr>
      <vt:lpstr> Linking GIS Application Schemas and IFC Domain Specific and Shared Elements Layers </vt:lpstr>
      <vt:lpstr>Conclusion</vt:lpstr>
      <vt:lpstr>Usefulness and Future Work</vt:lpstr>
      <vt:lpstr>PowerPoint Presentation</vt:lpstr>
    </vt:vector>
  </TitlesOfParts>
  <Company>CSTB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Achieving interoperability between bim and GIS</dc:title>
  <dc:creator>HBEICH Elio</dc:creator>
  <cp:lastModifiedBy>HBEICH Elio</cp:lastModifiedBy>
  <cp:revision>373</cp:revision>
  <dcterms:created xsi:type="dcterms:W3CDTF">2019-08-30T07:35:15Z</dcterms:created>
  <dcterms:modified xsi:type="dcterms:W3CDTF">2020-06-17T10:24:16Z</dcterms:modified>
</cp:coreProperties>
</file>