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71" r:id="rId4"/>
    <p:sldId id="272" r:id="rId5"/>
    <p:sldId id="292" r:id="rId6"/>
    <p:sldId id="273" r:id="rId7"/>
    <p:sldId id="275" r:id="rId8"/>
    <p:sldId id="293" r:id="rId9"/>
    <p:sldId id="282" r:id="rId10"/>
    <p:sldId id="290" r:id="rId11"/>
    <p:sldId id="289" r:id="rId12"/>
    <p:sldId id="284" r:id="rId13"/>
    <p:sldId id="285" r:id="rId14"/>
    <p:sldId id="291" r:id="rId15"/>
    <p:sldId id="280" r:id="rId16"/>
    <p:sldId id="286" r:id="rId17"/>
    <p:sldId id="288" r:id="rId18"/>
    <p:sldId id="270" r:id="rId1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AD94"/>
    <a:srgbClr val="CEE1D6"/>
    <a:srgbClr val="FAFFFA"/>
    <a:srgbClr val="FFFFE4"/>
    <a:srgbClr val="351E46"/>
    <a:srgbClr val="F1E5FF"/>
    <a:srgbClr val="7C9CBB"/>
    <a:srgbClr val="271E00"/>
    <a:srgbClr val="301444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37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23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84988-7D1A-9240-84CE-6A6AEEB1219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06906B41-17B5-224D-BCAB-40F57CFF75A4}">
      <dgm:prSet phldrT="[Text]"/>
      <dgm:spPr/>
      <dgm:t>
        <a:bodyPr/>
        <a:lstStyle/>
        <a:p>
          <a:r>
            <a:rPr lang="en-GB" dirty="0"/>
            <a:t>Physical model</a:t>
          </a:r>
        </a:p>
      </dgm:t>
    </dgm:pt>
    <dgm:pt modelId="{7AD2D788-4B19-C54B-A9AB-EA75E4D0A2BF}" type="parTrans" cxnId="{6F21B23F-9638-F74B-AC13-C2E16926315A}">
      <dgm:prSet/>
      <dgm:spPr/>
      <dgm:t>
        <a:bodyPr/>
        <a:lstStyle/>
        <a:p>
          <a:endParaRPr lang="en-GB"/>
        </a:p>
      </dgm:t>
    </dgm:pt>
    <dgm:pt modelId="{C57B695F-4A6C-774E-8079-5B0130981D33}" type="sibTrans" cxnId="{6F21B23F-9638-F74B-AC13-C2E16926315A}">
      <dgm:prSet/>
      <dgm:spPr/>
      <dgm:t>
        <a:bodyPr/>
        <a:lstStyle/>
        <a:p>
          <a:endParaRPr lang="en-GB"/>
        </a:p>
      </dgm:t>
    </dgm:pt>
    <dgm:pt modelId="{C8AAD23B-1366-5B41-8AEF-2D8B82152B57}">
      <dgm:prSet phldrT="[Text]"/>
      <dgm:spPr/>
      <dgm:t>
        <a:bodyPr/>
        <a:lstStyle/>
        <a:p>
          <a:r>
            <a:rPr lang="en-GB"/>
            <a:t>Computational model</a:t>
          </a:r>
          <a:endParaRPr lang="en-GB" dirty="0"/>
        </a:p>
      </dgm:t>
    </dgm:pt>
    <dgm:pt modelId="{E28C87E3-4564-7144-9365-699C63D6336E}" type="parTrans" cxnId="{684E9655-69B2-1044-A063-8C29B72ECF9C}">
      <dgm:prSet/>
      <dgm:spPr/>
      <dgm:t>
        <a:bodyPr/>
        <a:lstStyle/>
        <a:p>
          <a:endParaRPr lang="en-GB"/>
        </a:p>
      </dgm:t>
    </dgm:pt>
    <dgm:pt modelId="{33336068-3CE1-4646-BE7D-045C90488BC3}" type="sibTrans" cxnId="{684E9655-69B2-1044-A063-8C29B72ECF9C}">
      <dgm:prSet/>
      <dgm:spPr/>
      <dgm:t>
        <a:bodyPr/>
        <a:lstStyle/>
        <a:p>
          <a:endParaRPr lang="en-GB"/>
        </a:p>
      </dgm:t>
    </dgm:pt>
    <dgm:pt modelId="{F6E2AD27-AA65-2248-83EB-73DA75AE52AB}">
      <dgm:prSet phldrT="[Text]"/>
      <dgm:spPr/>
      <dgm:t>
        <a:bodyPr/>
        <a:lstStyle/>
        <a:p>
          <a:r>
            <a:rPr lang="en-GB" dirty="0"/>
            <a:t>Cognitive model</a:t>
          </a:r>
        </a:p>
      </dgm:t>
    </dgm:pt>
    <dgm:pt modelId="{076A0B0D-58DF-214C-89E8-9F810965F7DD}" type="parTrans" cxnId="{C24405C1-BD1E-F443-8CC0-C7C2CB86AADA}">
      <dgm:prSet/>
      <dgm:spPr/>
      <dgm:t>
        <a:bodyPr/>
        <a:lstStyle/>
        <a:p>
          <a:endParaRPr lang="en-GB"/>
        </a:p>
      </dgm:t>
    </dgm:pt>
    <dgm:pt modelId="{F704037F-5DFD-5E42-9788-13DF5D784E95}" type="sibTrans" cxnId="{C24405C1-BD1E-F443-8CC0-C7C2CB86AADA}">
      <dgm:prSet/>
      <dgm:spPr/>
      <dgm:t>
        <a:bodyPr/>
        <a:lstStyle/>
        <a:p>
          <a:endParaRPr lang="en-GB"/>
        </a:p>
      </dgm:t>
    </dgm:pt>
    <dgm:pt modelId="{BB285E60-0FB1-DE4A-915E-E7583A320F7D}">
      <dgm:prSet phldrT="[Text]"/>
      <dgm:spPr/>
      <dgm:t>
        <a:bodyPr/>
        <a:lstStyle/>
        <a:p>
          <a:r>
            <a:rPr lang="en-GB" dirty="0"/>
            <a:t>Logical model</a:t>
          </a:r>
        </a:p>
      </dgm:t>
    </dgm:pt>
    <dgm:pt modelId="{E398D2E6-6D72-9548-9C4C-90BF5E6507DB}" type="parTrans" cxnId="{E59B11DD-2CB1-2A48-8486-B623322DF150}">
      <dgm:prSet/>
      <dgm:spPr/>
      <dgm:t>
        <a:bodyPr/>
        <a:lstStyle/>
        <a:p>
          <a:endParaRPr lang="en-GB"/>
        </a:p>
      </dgm:t>
    </dgm:pt>
    <dgm:pt modelId="{ACCC2490-D47F-AA41-B4A6-60EA6494E972}" type="sibTrans" cxnId="{E59B11DD-2CB1-2A48-8486-B623322DF150}">
      <dgm:prSet/>
      <dgm:spPr/>
      <dgm:t>
        <a:bodyPr/>
        <a:lstStyle/>
        <a:p>
          <a:endParaRPr lang="en-GB"/>
        </a:p>
      </dgm:t>
    </dgm:pt>
    <dgm:pt modelId="{FB6659A8-BF88-614E-8EB5-F6A62A93BCF7}">
      <dgm:prSet phldrT="[Text]"/>
      <dgm:spPr/>
      <dgm:t>
        <a:bodyPr/>
        <a:lstStyle/>
        <a:p>
          <a:r>
            <a:rPr lang="en-GB" dirty="0"/>
            <a:t>Representational model</a:t>
          </a:r>
        </a:p>
      </dgm:t>
    </dgm:pt>
    <dgm:pt modelId="{263ED382-2EFA-DE43-B2F3-FF60C9B45C74}" type="parTrans" cxnId="{AFC16FB4-2CEF-9F44-AF1D-AA4C4B3682E0}">
      <dgm:prSet/>
      <dgm:spPr/>
      <dgm:t>
        <a:bodyPr/>
        <a:lstStyle/>
        <a:p>
          <a:endParaRPr lang="en-GB"/>
        </a:p>
      </dgm:t>
    </dgm:pt>
    <dgm:pt modelId="{CFC8CC3B-237E-5843-99CE-D7FB396CCF04}" type="sibTrans" cxnId="{AFC16FB4-2CEF-9F44-AF1D-AA4C4B3682E0}">
      <dgm:prSet/>
      <dgm:spPr/>
      <dgm:t>
        <a:bodyPr/>
        <a:lstStyle/>
        <a:p>
          <a:endParaRPr lang="en-GB"/>
        </a:p>
      </dgm:t>
    </dgm:pt>
    <dgm:pt modelId="{57E9D3B9-BD98-A649-AF04-C9CB556BB458}" type="pres">
      <dgm:prSet presAssocID="{03384988-7D1A-9240-84CE-6A6AEEB1219E}" presName="Name0" presStyleCnt="0">
        <dgm:presLayoutVars>
          <dgm:dir/>
          <dgm:resizeHandles val="exact"/>
        </dgm:presLayoutVars>
      </dgm:prSet>
      <dgm:spPr/>
    </dgm:pt>
    <dgm:pt modelId="{E3CFC687-8506-474E-AE96-99D2450C5AD2}" type="pres">
      <dgm:prSet presAssocID="{06906B41-17B5-224D-BCAB-40F57CFF75A4}" presName="node" presStyleLbl="node1" presStyleIdx="0" presStyleCnt="5">
        <dgm:presLayoutVars>
          <dgm:bulletEnabled val="1"/>
        </dgm:presLayoutVars>
      </dgm:prSet>
      <dgm:spPr/>
    </dgm:pt>
    <dgm:pt modelId="{49A3A319-A299-664A-9732-5FC0429ED396}" type="pres">
      <dgm:prSet presAssocID="{C57B695F-4A6C-774E-8079-5B0130981D33}" presName="sibTrans" presStyleLbl="sibTrans2D1" presStyleIdx="0" presStyleCnt="4"/>
      <dgm:spPr/>
    </dgm:pt>
    <dgm:pt modelId="{9E46EADF-8F92-E346-8022-23D5FC2A0873}" type="pres">
      <dgm:prSet presAssocID="{C57B695F-4A6C-774E-8079-5B0130981D33}" presName="connectorText" presStyleLbl="sibTrans2D1" presStyleIdx="0" presStyleCnt="4"/>
      <dgm:spPr/>
    </dgm:pt>
    <dgm:pt modelId="{2B48B04E-2280-DE40-9100-70BE0699CB69}" type="pres">
      <dgm:prSet presAssocID="{F6E2AD27-AA65-2248-83EB-73DA75AE52AB}" presName="node" presStyleLbl="node1" presStyleIdx="1" presStyleCnt="5">
        <dgm:presLayoutVars>
          <dgm:bulletEnabled val="1"/>
        </dgm:presLayoutVars>
      </dgm:prSet>
      <dgm:spPr/>
    </dgm:pt>
    <dgm:pt modelId="{1B60E345-AE6C-274E-A6EC-6CC8A26BF95E}" type="pres">
      <dgm:prSet presAssocID="{F704037F-5DFD-5E42-9788-13DF5D784E95}" presName="sibTrans" presStyleLbl="sibTrans2D1" presStyleIdx="1" presStyleCnt="4"/>
      <dgm:spPr/>
    </dgm:pt>
    <dgm:pt modelId="{A39498EB-58A4-2444-B5A5-B6C03C32E8AC}" type="pres">
      <dgm:prSet presAssocID="{F704037F-5DFD-5E42-9788-13DF5D784E95}" presName="connectorText" presStyleLbl="sibTrans2D1" presStyleIdx="1" presStyleCnt="4"/>
      <dgm:spPr/>
    </dgm:pt>
    <dgm:pt modelId="{347675E3-DACC-384B-90AD-1EFCB5E670FE}" type="pres">
      <dgm:prSet presAssocID="{BB285E60-0FB1-DE4A-915E-E7583A320F7D}" presName="node" presStyleLbl="node1" presStyleIdx="2" presStyleCnt="5">
        <dgm:presLayoutVars>
          <dgm:bulletEnabled val="1"/>
        </dgm:presLayoutVars>
      </dgm:prSet>
      <dgm:spPr/>
    </dgm:pt>
    <dgm:pt modelId="{3BD5B66C-AD22-BA4D-8A4A-24A737618A48}" type="pres">
      <dgm:prSet presAssocID="{ACCC2490-D47F-AA41-B4A6-60EA6494E972}" presName="sibTrans" presStyleLbl="sibTrans2D1" presStyleIdx="2" presStyleCnt="4"/>
      <dgm:spPr/>
    </dgm:pt>
    <dgm:pt modelId="{9FCFF3B0-D29D-AD4F-9FB8-9468A1DF2AF3}" type="pres">
      <dgm:prSet presAssocID="{ACCC2490-D47F-AA41-B4A6-60EA6494E972}" presName="connectorText" presStyleLbl="sibTrans2D1" presStyleIdx="2" presStyleCnt="4"/>
      <dgm:spPr/>
    </dgm:pt>
    <dgm:pt modelId="{4CBACFC6-124A-4E46-9F9A-9438C59DCF01}" type="pres">
      <dgm:prSet presAssocID="{FB6659A8-BF88-614E-8EB5-F6A62A93BCF7}" presName="node" presStyleLbl="node1" presStyleIdx="3" presStyleCnt="5">
        <dgm:presLayoutVars>
          <dgm:bulletEnabled val="1"/>
        </dgm:presLayoutVars>
      </dgm:prSet>
      <dgm:spPr/>
    </dgm:pt>
    <dgm:pt modelId="{A0921DC1-7846-D64A-B9F5-6AFBFE621752}" type="pres">
      <dgm:prSet presAssocID="{CFC8CC3B-237E-5843-99CE-D7FB396CCF04}" presName="sibTrans" presStyleLbl="sibTrans2D1" presStyleIdx="3" presStyleCnt="4"/>
      <dgm:spPr/>
    </dgm:pt>
    <dgm:pt modelId="{A347071B-1FF5-4546-B130-BD7FCAB0685D}" type="pres">
      <dgm:prSet presAssocID="{CFC8CC3B-237E-5843-99CE-D7FB396CCF04}" presName="connectorText" presStyleLbl="sibTrans2D1" presStyleIdx="3" presStyleCnt="4"/>
      <dgm:spPr/>
    </dgm:pt>
    <dgm:pt modelId="{5BC08BE3-0F7F-E240-BC3D-C136806E0B56}" type="pres">
      <dgm:prSet presAssocID="{C8AAD23B-1366-5B41-8AEF-2D8B82152B57}" presName="node" presStyleLbl="node1" presStyleIdx="4" presStyleCnt="5">
        <dgm:presLayoutVars>
          <dgm:bulletEnabled val="1"/>
        </dgm:presLayoutVars>
      </dgm:prSet>
      <dgm:spPr/>
    </dgm:pt>
  </dgm:ptLst>
  <dgm:cxnLst>
    <dgm:cxn modelId="{231B1D03-AAB0-234A-AFD8-6EDA39A43F8D}" type="presOf" srcId="{C57B695F-4A6C-774E-8079-5B0130981D33}" destId="{49A3A319-A299-664A-9732-5FC0429ED396}" srcOrd="0" destOrd="0" presId="urn:microsoft.com/office/officeart/2005/8/layout/process1"/>
    <dgm:cxn modelId="{B0A7490E-C6D1-D542-8DB1-97F6F768CB33}" type="presOf" srcId="{BB285E60-0FB1-DE4A-915E-E7583A320F7D}" destId="{347675E3-DACC-384B-90AD-1EFCB5E670FE}" srcOrd="0" destOrd="0" presId="urn:microsoft.com/office/officeart/2005/8/layout/process1"/>
    <dgm:cxn modelId="{896B4511-BA4B-CB4F-A0C6-8E9CE2E48164}" type="presOf" srcId="{C8AAD23B-1366-5B41-8AEF-2D8B82152B57}" destId="{5BC08BE3-0F7F-E240-BC3D-C136806E0B56}" srcOrd="0" destOrd="0" presId="urn:microsoft.com/office/officeart/2005/8/layout/process1"/>
    <dgm:cxn modelId="{C6AB9322-B623-C24F-B144-EC677A9EAC1C}" type="presOf" srcId="{F704037F-5DFD-5E42-9788-13DF5D784E95}" destId="{A39498EB-58A4-2444-B5A5-B6C03C32E8AC}" srcOrd="1" destOrd="0" presId="urn:microsoft.com/office/officeart/2005/8/layout/process1"/>
    <dgm:cxn modelId="{6F21B23F-9638-F74B-AC13-C2E16926315A}" srcId="{03384988-7D1A-9240-84CE-6A6AEEB1219E}" destId="{06906B41-17B5-224D-BCAB-40F57CFF75A4}" srcOrd="0" destOrd="0" parTransId="{7AD2D788-4B19-C54B-A9AB-EA75E4D0A2BF}" sibTransId="{C57B695F-4A6C-774E-8079-5B0130981D33}"/>
    <dgm:cxn modelId="{684E9655-69B2-1044-A063-8C29B72ECF9C}" srcId="{03384988-7D1A-9240-84CE-6A6AEEB1219E}" destId="{C8AAD23B-1366-5B41-8AEF-2D8B82152B57}" srcOrd="4" destOrd="0" parTransId="{E28C87E3-4564-7144-9365-699C63D6336E}" sibTransId="{33336068-3CE1-4646-BE7D-045C90488BC3}"/>
    <dgm:cxn modelId="{08C9A761-7783-EC40-B50D-863C117F40DA}" type="presOf" srcId="{CFC8CC3B-237E-5843-99CE-D7FB396CCF04}" destId="{A347071B-1FF5-4546-B130-BD7FCAB0685D}" srcOrd="1" destOrd="0" presId="urn:microsoft.com/office/officeart/2005/8/layout/process1"/>
    <dgm:cxn modelId="{DF3A6764-C974-E549-BFD9-3DE1F9114647}" type="presOf" srcId="{03384988-7D1A-9240-84CE-6A6AEEB1219E}" destId="{57E9D3B9-BD98-A649-AF04-C9CB556BB458}" srcOrd="0" destOrd="0" presId="urn:microsoft.com/office/officeart/2005/8/layout/process1"/>
    <dgm:cxn modelId="{E96E257F-6D86-2A44-B9DB-EA8F52F6ABC4}" type="presOf" srcId="{C57B695F-4A6C-774E-8079-5B0130981D33}" destId="{9E46EADF-8F92-E346-8022-23D5FC2A0873}" srcOrd="1" destOrd="0" presId="urn:microsoft.com/office/officeart/2005/8/layout/process1"/>
    <dgm:cxn modelId="{A5EA3282-02A8-2E45-8EED-D40EDE68D9AB}" type="presOf" srcId="{FB6659A8-BF88-614E-8EB5-F6A62A93BCF7}" destId="{4CBACFC6-124A-4E46-9F9A-9438C59DCF01}" srcOrd="0" destOrd="0" presId="urn:microsoft.com/office/officeart/2005/8/layout/process1"/>
    <dgm:cxn modelId="{2C4D8C8C-C438-4744-9CF8-A9C94BEDD884}" type="presOf" srcId="{CFC8CC3B-237E-5843-99CE-D7FB396CCF04}" destId="{A0921DC1-7846-D64A-B9F5-6AFBFE621752}" srcOrd="0" destOrd="0" presId="urn:microsoft.com/office/officeart/2005/8/layout/process1"/>
    <dgm:cxn modelId="{769F259B-0B37-144A-A730-BA8930208CBC}" type="presOf" srcId="{F6E2AD27-AA65-2248-83EB-73DA75AE52AB}" destId="{2B48B04E-2280-DE40-9100-70BE0699CB69}" srcOrd="0" destOrd="0" presId="urn:microsoft.com/office/officeart/2005/8/layout/process1"/>
    <dgm:cxn modelId="{43C84BAC-4165-FD4A-A01E-8E1E15CE5B62}" type="presOf" srcId="{ACCC2490-D47F-AA41-B4A6-60EA6494E972}" destId="{3BD5B66C-AD22-BA4D-8A4A-24A737618A48}" srcOrd="0" destOrd="0" presId="urn:microsoft.com/office/officeart/2005/8/layout/process1"/>
    <dgm:cxn modelId="{AFC16FB4-2CEF-9F44-AF1D-AA4C4B3682E0}" srcId="{03384988-7D1A-9240-84CE-6A6AEEB1219E}" destId="{FB6659A8-BF88-614E-8EB5-F6A62A93BCF7}" srcOrd="3" destOrd="0" parTransId="{263ED382-2EFA-DE43-B2F3-FF60C9B45C74}" sibTransId="{CFC8CC3B-237E-5843-99CE-D7FB396CCF04}"/>
    <dgm:cxn modelId="{C24405C1-BD1E-F443-8CC0-C7C2CB86AADA}" srcId="{03384988-7D1A-9240-84CE-6A6AEEB1219E}" destId="{F6E2AD27-AA65-2248-83EB-73DA75AE52AB}" srcOrd="1" destOrd="0" parTransId="{076A0B0D-58DF-214C-89E8-9F810965F7DD}" sibTransId="{F704037F-5DFD-5E42-9788-13DF5D784E95}"/>
    <dgm:cxn modelId="{7A0F7EC5-F1A3-4247-9044-4BC0A500B09A}" type="presOf" srcId="{ACCC2490-D47F-AA41-B4A6-60EA6494E972}" destId="{9FCFF3B0-D29D-AD4F-9FB8-9468A1DF2AF3}" srcOrd="1" destOrd="0" presId="urn:microsoft.com/office/officeart/2005/8/layout/process1"/>
    <dgm:cxn modelId="{DDB6A1D7-8423-B949-926B-39F734F0CB96}" type="presOf" srcId="{06906B41-17B5-224D-BCAB-40F57CFF75A4}" destId="{E3CFC687-8506-474E-AE96-99D2450C5AD2}" srcOrd="0" destOrd="0" presId="urn:microsoft.com/office/officeart/2005/8/layout/process1"/>
    <dgm:cxn modelId="{E59B11DD-2CB1-2A48-8486-B623322DF150}" srcId="{03384988-7D1A-9240-84CE-6A6AEEB1219E}" destId="{BB285E60-0FB1-DE4A-915E-E7583A320F7D}" srcOrd="2" destOrd="0" parTransId="{E398D2E6-6D72-9548-9C4C-90BF5E6507DB}" sibTransId="{ACCC2490-D47F-AA41-B4A6-60EA6494E972}"/>
    <dgm:cxn modelId="{FD9B07F4-B5B1-4144-8962-1A6BEE749C1C}" type="presOf" srcId="{F704037F-5DFD-5E42-9788-13DF5D784E95}" destId="{1B60E345-AE6C-274E-A6EC-6CC8A26BF95E}" srcOrd="0" destOrd="0" presId="urn:microsoft.com/office/officeart/2005/8/layout/process1"/>
    <dgm:cxn modelId="{F18EF290-6EDA-7246-A81A-11DF36F62DE7}" type="presParOf" srcId="{57E9D3B9-BD98-A649-AF04-C9CB556BB458}" destId="{E3CFC687-8506-474E-AE96-99D2450C5AD2}" srcOrd="0" destOrd="0" presId="urn:microsoft.com/office/officeart/2005/8/layout/process1"/>
    <dgm:cxn modelId="{C71B1C62-CCA1-8A4F-B843-955C9E7C72A5}" type="presParOf" srcId="{57E9D3B9-BD98-A649-AF04-C9CB556BB458}" destId="{49A3A319-A299-664A-9732-5FC0429ED396}" srcOrd="1" destOrd="0" presId="urn:microsoft.com/office/officeart/2005/8/layout/process1"/>
    <dgm:cxn modelId="{12AF097E-B3C6-B34E-B5C6-389E8ECB42D6}" type="presParOf" srcId="{49A3A319-A299-664A-9732-5FC0429ED396}" destId="{9E46EADF-8F92-E346-8022-23D5FC2A0873}" srcOrd="0" destOrd="0" presId="urn:microsoft.com/office/officeart/2005/8/layout/process1"/>
    <dgm:cxn modelId="{3A31AC59-EFBD-7D40-8159-144E80D78845}" type="presParOf" srcId="{57E9D3B9-BD98-A649-AF04-C9CB556BB458}" destId="{2B48B04E-2280-DE40-9100-70BE0699CB69}" srcOrd="2" destOrd="0" presId="urn:microsoft.com/office/officeart/2005/8/layout/process1"/>
    <dgm:cxn modelId="{362571C2-8FA4-0B47-98C2-39F65E2D1F71}" type="presParOf" srcId="{57E9D3B9-BD98-A649-AF04-C9CB556BB458}" destId="{1B60E345-AE6C-274E-A6EC-6CC8A26BF95E}" srcOrd="3" destOrd="0" presId="urn:microsoft.com/office/officeart/2005/8/layout/process1"/>
    <dgm:cxn modelId="{EDEA32E0-4CE2-EA4D-B837-8C0940487C4F}" type="presParOf" srcId="{1B60E345-AE6C-274E-A6EC-6CC8A26BF95E}" destId="{A39498EB-58A4-2444-B5A5-B6C03C32E8AC}" srcOrd="0" destOrd="0" presId="urn:microsoft.com/office/officeart/2005/8/layout/process1"/>
    <dgm:cxn modelId="{63156D95-2F00-D74B-8149-05C7F9CF3CA5}" type="presParOf" srcId="{57E9D3B9-BD98-A649-AF04-C9CB556BB458}" destId="{347675E3-DACC-384B-90AD-1EFCB5E670FE}" srcOrd="4" destOrd="0" presId="urn:microsoft.com/office/officeart/2005/8/layout/process1"/>
    <dgm:cxn modelId="{2D067A99-BABE-344C-B65E-10211EE36E3B}" type="presParOf" srcId="{57E9D3B9-BD98-A649-AF04-C9CB556BB458}" destId="{3BD5B66C-AD22-BA4D-8A4A-24A737618A48}" srcOrd="5" destOrd="0" presId="urn:microsoft.com/office/officeart/2005/8/layout/process1"/>
    <dgm:cxn modelId="{B379F4D6-4314-7A42-AC89-343D0A029B97}" type="presParOf" srcId="{3BD5B66C-AD22-BA4D-8A4A-24A737618A48}" destId="{9FCFF3B0-D29D-AD4F-9FB8-9468A1DF2AF3}" srcOrd="0" destOrd="0" presId="urn:microsoft.com/office/officeart/2005/8/layout/process1"/>
    <dgm:cxn modelId="{DF08B146-EA8F-DA43-8443-C14C36FF3860}" type="presParOf" srcId="{57E9D3B9-BD98-A649-AF04-C9CB556BB458}" destId="{4CBACFC6-124A-4E46-9F9A-9438C59DCF01}" srcOrd="6" destOrd="0" presId="urn:microsoft.com/office/officeart/2005/8/layout/process1"/>
    <dgm:cxn modelId="{A47A252C-13A3-CB4B-8800-B7FEA7249ABC}" type="presParOf" srcId="{57E9D3B9-BD98-A649-AF04-C9CB556BB458}" destId="{A0921DC1-7846-D64A-B9F5-6AFBFE621752}" srcOrd="7" destOrd="0" presId="urn:microsoft.com/office/officeart/2005/8/layout/process1"/>
    <dgm:cxn modelId="{794921D7-44A4-D24D-A4C6-FA2295D6AE42}" type="presParOf" srcId="{A0921DC1-7846-D64A-B9F5-6AFBFE621752}" destId="{A347071B-1FF5-4546-B130-BD7FCAB0685D}" srcOrd="0" destOrd="0" presId="urn:microsoft.com/office/officeart/2005/8/layout/process1"/>
    <dgm:cxn modelId="{699325DD-EDA1-F04C-8A44-4890F355D130}" type="presParOf" srcId="{57E9D3B9-BD98-A649-AF04-C9CB556BB458}" destId="{5BC08BE3-0F7F-E240-BC3D-C136806E0B5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84988-7D1A-9240-84CE-6A6AEEB1219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57E9D3B9-BD98-A649-AF04-C9CB556BB458}" type="pres">
      <dgm:prSet presAssocID="{03384988-7D1A-9240-84CE-6A6AEEB1219E}" presName="Name0" presStyleCnt="0">
        <dgm:presLayoutVars>
          <dgm:dir/>
          <dgm:resizeHandles val="exact"/>
        </dgm:presLayoutVars>
      </dgm:prSet>
      <dgm:spPr/>
    </dgm:pt>
  </dgm:ptLst>
  <dgm:cxnLst>
    <dgm:cxn modelId="{DF3A6764-C974-E549-BFD9-3DE1F9114647}" type="presOf" srcId="{03384988-7D1A-9240-84CE-6A6AEEB1219E}" destId="{57E9D3B9-BD98-A649-AF04-C9CB556BB45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A3918-9464-A743-B657-7F18DCA854A7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8AB92B43-2FB5-EF4F-879C-62407C6A07B7}">
      <dgm:prSet phldrT="[Text]"/>
      <dgm:spPr/>
      <dgm:t>
        <a:bodyPr/>
        <a:lstStyle/>
        <a:p>
          <a:r>
            <a:rPr lang="en-GB" b="1" dirty="0"/>
            <a:t>Ontology specification</a:t>
          </a:r>
        </a:p>
      </dgm:t>
    </dgm:pt>
    <dgm:pt modelId="{6F256380-2F82-0642-BBB5-3025A3A43343}" type="parTrans" cxnId="{3D59034D-2EFA-AA4D-B299-F3A2A51BA4F2}">
      <dgm:prSet/>
      <dgm:spPr/>
      <dgm:t>
        <a:bodyPr/>
        <a:lstStyle/>
        <a:p>
          <a:endParaRPr lang="en-GB"/>
        </a:p>
      </dgm:t>
    </dgm:pt>
    <dgm:pt modelId="{5E466AB0-452B-364D-B469-9CF594761305}" type="sibTrans" cxnId="{3D59034D-2EFA-AA4D-B299-F3A2A51BA4F2}">
      <dgm:prSet/>
      <dgm:spPr/>
      <dgm:t>
        <a:bodyPr/>
        <a:lstStyle/>
        <a:p>
          <a:endParaRPr lang="en-GB"/>
        </a:p>
      </dgm:t>
    </dgm:pt>
    <dgm:pt modelId="{BD0E6396-E438-0744-AA1C-539F4A505B54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Knowledge acquisition</a:t>
          </a:r>
        </a:p>
      </dgm:t>
    </dgm:pt>
    <dgm:pt modelId="{0AEF98C3-F698-BE4C-92FB-1E703DAB17CB}" type="parTrans" cxnId="{E4468A37-F997-2941-8E8C-ED87CB6CB63B}">
      <dgm:prSet/>
      <dgm:spPr/>
      <dgm:t>
        <a:bodyPr/>
        <a:lstStyle/>
        <a:p>
          <a:endParaRPr lang="en-GB"/>
        </a:p>
      </dgm:t>
    </dgm:pt>
    <dgm:pt modelId="{F1585C35-1051-684F-B5CE-8A6B57E3EC83}" type="sibTrans" cxnId="{E4468A37-F997-2941-8E8C-ED87CB6CB63B}">
      <dgm:prSet/>
      <dgm:spPr/>
      <dgm:t>
        <a:bodyPr/>
        <a:lstStyle/>
        <a:p>
          <a:endParaRPr lang="en-GB"/>
        </a:p>
      </dgm:t>
    </dgm:pt>
    <dgm:pt modelId="{BE128470-46C0-014D-8E64-643A063AEC7D}">
      <dgm:prSet phldrT="[Text]"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Conceptualization and implementation </a:t>
          </a:r>
        </a:p>
      </dgm:t>
    </dgm:pt>
    <dgm:pt modelId="{FE7F4525-EBFA-1B4A-AE36-6B64FD273A41}" type="parTrans" cxnId="{D287FFCE-C147-4643-9D23-729611755C13}">
      <dgm:prSet/>
      <dgm:spPr/>
      <dgm:t>
        <a:bodyPr/>
        <a:lstStyle/>
        <a:p>
          <a:endParaRPr lang="en-GB"/>
        </a:p>
      </dgm:t>
    </dgm:pt>
    <dgm:pt modelId="{76D8594B-08FC-0E4E-8DCA-9F1E233E2B2B}" type="sibTrans" cxnId="{D287FFCE-C147-4643-9D23-729611755C13}">
      <dgm:prSet/>
      <dgm:spPr/>
      <dgm:t>
        <a:bodyPr/>
        <a:lstStyle/>
        <a:p>
          <a:endParaRPr lang="en-GB"/>
        </a:p>
      </dgm:t>
    </dgm:pt>
    <dgm:pt modelId="{BDDD5F6D-3CAE-4C4D-B64F-3D00D8B2AF28}">
      <dgm:prSet phldrT="[Text]"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Validation</a:t>
          </a:r>
        </a:p>
      </dgm:t>
    </dgm:pt>
    <dgm:pt modelId="{C740B32F-C00F-0F4B-95DC-DF16DD2D1D32}" type="parTrans" cxnId="{59444993-B19B-894D-BF6E-7A944F561FC0}">
      <dgm:prSet/>
      <dgm:spPr/>
      <dgm:t>
        <a:bodyPr/>
        <a:lstStyle/>
        <a:p>
          <a:endParaRPr lang="en-GB"/>
        </a:p>
      </dgm:t>
    </dgm:pt>
    <dgm:pt modelId="{5B2891B5-C5C1-374B-ACA9-ACC0439F13BF}" type="sibTrans" cxnId="{59444993-B19B-894D-BF6E-7A944F561FC0}">
      <dgm:prSet/>
      <dgm:spPr/>
      <dgm:t>
        <a:bodyPr/>
        <a:lstStyle/>
        <a:p>
          <a:endParaRPr lang="en-GB"/>
        </a:p>
      </dgm:t>
    </dgm:pt>
    <dgm:pt modelId="{413F3A43-C6A8-2B41-A976-F341C5267720}" type="pres">
      <dgm:prSet presAssocID="{09AA3918-9464-A743-B657-7F18DCA854A7}" presName="Name0" presStyleCnt="0">
        <dgm:presLayoutVars>
          <dgm:dir/>
          <dgm:resizeHandles val="exact"/>
        </dgm:presLayoutVars>
      </dgm:prSet>
      <dgm:spPr/>
    </dgm:pt>
    <dgm:pt modelId="{C76CCA89-571F-8C45-9A98-7427C7AA5059}" type="pres">
      <dgm:prSet presAssocID="{8AB92B43-2FB5-EF4F-879C-62407C6A07B7}" presName="node" presStyleLbl="node1" presStyleIdx="0" presStyleCnt="4" custLinFactX="-4493" custLinFactNeighborX="-100000" custLinFactNeighborY="768">
        <dgm:presLayoutVars>
          <dgm:bulletEnabled val="1"/>
        </dgm:presLayoutVars>
      </dgm:prSet>
      <dgm:spPr/>
    </dgm:pt>
    <dgm:pt modelId="{3FF285D2-1106-324E-ADEA-49A4C54580E7}" type="pres">
      <dgm:prSet presAssocID="{5E466AB0-452B-364D-B469-9CF594761305}" presName="sibTrans" presStyleLbl="sibTrans2D1" presStyleIdx="0" presStyleCnt="3"/>
      <dgm:spPr/>
    </dgm:pt>
    <dgm:pt modelId="{95CD5C26-2D80-ED4E-9120-A9B4CB78F9C6}" type="pres">
      <dgm:prSet presAssocID="{5E466AB0-452B-364D-B469-9CF594761305}" presName="connectorText" presStyleLbl="sibTrans2D1" presStyleIdx="0" presStyleCnt="3"/>
      <dgm:spPr/>
    </dgm:pt>
    <dgm:pt modelId="{85AD3CDE-55F2-FA4C-9DF0-762F3F56785B}" type="pres">
      <dgm:prSet presAssocID="{BD0E6396-E438-0744-AA1C-539F4A505B54}" presName="node" presStyleLbl="node1" presStyleIdx="1" presStyleCnt="4">
        <dgm:presLayoutVars>
          <dgm:bulletEnabled val="1"/>
        </dgm:presLayoutVars>
      </dgm:prSet>
      <dgm:spPr/>
    </dgm:pt>
    <dgm:pt modelId="{E495C01A-CD4B-7B43-AAA2-E4686F07BEAA}" type="pres">
      <dgm:prSet presAssocID="{F1585C35-1051-684F-B5CE-8A6B57E3EC83}" presName="sibTrans" presStyleLbl="sibTrans2D1" presStyleIdx="1" presStyleCnt="3"/>
      <dgm:spPr/>
    </dgm:pt>
    <dgm:pt modelId="{9C950D3C-A39F-9E40-AD88-9F797829225D}" type="pres">
      <dgm:prSet presAssocID="{F1585C35-1051-684F-B5CE-8A6B57E3EC83}" presName="connectorText" presStyleLbl="sibTrans2D1" presStyleIdx="1" presStyleCnt="3"/>
      <dgm:spPr/>
    </dgm:pt>
    <dgm:pt modelId="{D0E8358A-E16E-7E4A-986D-58EBACF2FD56}" type="pres">
      <dgm:prSet presAssocID="{BE128470-46C0-014D-8E64-643A063AEC7D}" presName="node" presStyleLbl="node1" presStyleIdx="2" presStyleCnt="4">
        <dgm:presLayoutVars>
          <dgm:bulletEnabled val="1"/>
        </dgm:presLayoutVars>
      </dgm:prSet>
      <dgm:spPr/>
    </dgm:pt>
    <dgm:pt modelId="{A82F4B9A-5F0B-4C45-A1E3-B6AC5F846BE5}" type="pres">
      <dgm:prSet presAssocID="{76D8594B-08FC-0E4E-8DCA-9F1E233E2B2B}" presName="sibTrans" presStyleLbl="sibTrans2D1" presStyleIdx="2" presStyleCnt="3"/>
      <dgm:spPr/>
    </dgm:pt>
    <dgm:pt modelId="{BEFC1EB2-FCFF-6649-B429-4FD690D31F16}" type="pres">
      <dgm:prSet presAssocID="{76D8594B-08FC-0E4E-8DCA-9F1E233E2B2B}" presName="connectorText" presStyleLbl="sibTrans2D1" presStyleIdx="2" presStyleCnt="3"/>
      <dgm:spPr/>
    </dgm:pt>
    <dgm:pt modelId="{89E222D5-E63C-724E-A155-6820D6BAD70C}" type="pres">
      <dgm:prSet presAssocID="{BDDD5F6D-3CAE-4C4D-B64F-3D00D8B2AF28}" presName="node" presStyleLbl="node1" presStyleIdx="3" presStyleCnt="4">
        <dgm:presLayoutVars>
          <dgm:bulletEnabled val="1"/>
        </dgm:presLayoutVars>
      </dgm:prSet>
      <dgm:spPr/>
    </dgm:pt>
  </dgm:ptLst>
  <dgm:cxnLst>
    <dgm:cxn modelId="{02F06202-4FCD-AA4C-940F-346132824278}" type="presOf" srcId="{76D8594B-08FC-0E4E-8DCA-9F1E233E2B2B}" destId="{BEFC1EB2-FCFF-6649-B429-4FD690D31F16}" srcOrd="1" destOrd="0" presId="urn:microsoft.com/office/officeart/2005/8/layout/process1"/>
    <dgm:cxn modelId="{5D19260A-81C2-D545-86DD-A6D6104BDA6E}" type="presOf" srcId="{5E466AB0-452B-364D-B469-9CF594761305}" destId="{3FF285D2-1106-324E-ADEA-49A4C54580E7}" srcOrd="0" destOrd="0" presId="urn:microsoft.com/office/officeart/2005/8/layout/process1"/>
    <dgm:cxn modelId="{9FE0572A-76AB-5145-8A7D-811B1346E136}" type="presOf" srcId="{5E466AB0-452B-364D-B469-9CF594761305}" destId="{95CD5C26-2D80-ED4E-9120-A9B4CB78F9C6}" srcOrd="1" destOrd="0" presId="urn:microsoft.com/office/officeart/2005/8/layout/process1"/>
    <dgm:cxn modelId="{4E7EBD2C-7633-B944-BB6C-83C01938AE25}" type="presOf" srcId="{BE128470-46C0-014D-8E64-643A063AEC7D}" destId="{D0E8358A-E16E-7E4A-986D-58EBACF2FD56}" srcOrd="0" destOrd="0" presId="urn:microsoft.com/office/officeart/2005/8/layout/process1"/>
    <dgm:cxn modelId="{E4468A37-F997-2941-8E8C-ED87CB6CB63B}" srcId="{09AA3918-9464-A743-B657-7F18DCA854A7}" destId="{BD0E6396-E438-0744-AA1C-539F4A505B54}" srcOrd="1" destOrd="0" parTransId="{0AEF98C3-F698-BE4C-92FB-1E703DAB17CB}" sibTransId="{F1585C35-1051-684F-B5CE-8A6B57E3EC83}"/>
    <dgm:cxn modelId="{53EB2646-6600-8342-9D8B-5867F49ACCBD}" type="presOf" srcId="{BDDD5F6D-3CAE-4C4D-B64F-3D00D8B2AF28}" destId="{89E222D5-E63C-724E-A155-6820D6BAD70C}" srcOrd="0" destOrd="0" presId="urn:microsoft.com/office/officeart/2005/8/layout/process1"/>
    <dgm:cxn modelId="{FDD95447-0817-B440-B958-CBBE039654A9}" type="presOf" srcId="{BD0E6396-E438-0744-AA1C-539F4A505B54}" destId="{85AD3CDE-55F2-FA4C-9DF0-762F3F56785B}" srcOrd="0" destOrd="0" presId="urn:microsoft.com/office/officeart/2005/8/layout/process1"/>
    <dgm:cxn modelId="{3D59034D-2EFA-AA4D-B299-F3A2A51BA4F2}" srcId="{09AA3918-9464-A743-B657-7F18DCA854A7}" destId="{8AB92B43-2FB5-EF4F-879C-62407C6A07B7}" srcOrd="0" destOrd="0" parTransId="{6F256380-2F82-0642-BBB5-3025A3A43343}" sibTransId="{5E466AB0-452B-364D-B469-9CF594761305}"/>
    <dgm:cxn modelId="{6526F579-1D05-3F46-BF2E-1E425B36625B}" type="presOf" srcId="{09AA3918-9464-A743-B657-7F18DCA854A7}" destId="{413F3A43-C6A8-2B41-A976-F341C5267720}" srcOrd="0" destOrd="0" presId="urn:microsoft.com/office/officeart/2005/8/layout/process1"/>
    <dgm:cxn modelId="{59444993-B19B-894D-BF6E-7A944F561FC0}" srcId="{09AA3918-9464-A743-B657-7F18DCA854A7}" destId="{BDDD5F6D-3CAE-4C4D-B64F-3D00D8B2AF28}" srcOrd="3" destOrd="0" parTransId="{C740B32F-C00F-0F4B-95DC-DF16DD2D1D32}" sibTransId="{5B2891B5-C5C1-374B-ACA9-ACC0439F13BF}"/>
    <dgm:cxn modelId="{500EFEBC-B6B4-0A4E-8ACD-D1BDFF6EE1AD}" type="presOf" srcId="{76D8594B-08FC-0E4E-8DCA-9F1E233E2B2B}" destId="{A82F4B9A-5F0B-4C45-A1E3-B6AC5F846BE5}" srcOrd="0" destOrd="0" presId="urn:microsoft.com/office/officeart/2005/8/layout/process1"/>
    <dgm:cxn modelId="{D287FFCE-C147-4643-9D23-729611755C13}" srcId="{09AA3918-9464-A743-B657-7F18DCA854A7}" destId="{BE128470-46C0-014D-8E64-643A063AEC7D}" srcOrd="2" destOrd="0" parTransId="{FE7F4525-EBFA-1B4A-AE36-6B64FD273A41}" sibTransId="{76D8594B-08FC-0E4E-8DCA-9F1E233E2B2B}"/>
    <dgm:cxn modelId="{BA90A8CF-93AA-8447-80D0-EAEF3402354E}" type="presOf" srcId="{8AB92B43-2FB5-EF4F-879C-62407C6A07B7}" destId="{C76CCA89-571F-8C45-9A98-7427C7AA5059}" srcOrd="0" destOrd="0" presId="urn:microsoft.com/office/officeart/2005/8/layout/process1"/>
    <dgm:cxn modelId="{A5CC45DE-2B16-AD49-A06D-81410A43B65C}" type="presOf" srcId="{F1585C35-1051-684F-B5CE-8A6B57E3EC83}" destId="{9C950D3C-A39F-9E40-AD88-9F797829225D}" srcOrd="1" destOrd="0" presId="urn:microsoft.com/office/officeart/2005/8/layout/process1"/>
    <dgm:cxn modelId="{C70B7DEF-24CA-1148-86D0-BB5C45961E8C}" type="presOf" srcId="{F1585C35-1051-684F-B5CE-8A6B57E3EC83}" destId="{E495C01A-CD4B-7B43-AAA2-E4686F07BEAA}" srcOrd="0" destOrd="0" presId="urn:microsoft.com/office/officeart/2005/8/layout/process1"/>
    <dgm:cxn modelId="{0B221033-CB09-1442-B225-5E00447CEA7B}" type="presParOf" srcId="{413F3A43-C6A8-2B41-A976-F341C5267720}" destId="{C76CCA89-571F-8C45-9A98-7427C7AA5059}" srcOrd="0" destOrd="0" presId="urn:microsoft.com/office/officeart/2005/8/layout/process1"/>
    <dgm:cxn modelId="{1675AD2C-2287-A440-90C2-23D04C175AB3}" type="presParOf" srcId="{413F3A43-C6A8-2B41-A976-F341C5267720}" destId="{3FF285D2-1106-324E-ADEA-49A4C54580E7}" srcOrd="1" destOrd="0" presId="urn:microsoft.com/office/officeart/2005/8/layout/process1"/>
    <dgm:cxn modelId="{BCE03B10-3902-5D45-AD4C-02EB26019D5B}" type="presParOf" srcId="{3FF285D2-1106-324E-ADEA-49A4C54580E7}" destId="{95CD5C26-2D80-ED4E-9120-A9B4CB78F9C6}" srcOrd="0" destOrd="0" presId="urn:microsoft.com/office/officeart/2005/8/layout/process1"/>
    <dgm:cxn modelId="{74CA3871-3159-584E-BF34-18AEC6A9EF9F}" type="presParOf" srcId="{413F3A43-C6A8-2B41-A976-F341C5267720}" destId="{85AD3CDE-55F2-FA4C-9DF0-762F3F56785B}" srcOrd="2" destOrd="0" presId="urn:microsoft.com/office/officeart/2005/8/layout/process1"/>
    <dgm:cxn modelId="{B56EBB88-A6AA-4748-9084-B88655C45521}" type="presParOf" srcId="{413F3A43-C6A8-2B41-A976-F341C5267720}" destId="{E495C01A-CD4B-7B43-AAA2-E4686F07BEAA}" srcOrd="3" destOrd="0" presId="urn:microsoft.com/office/officeart/2005/8/layout/process1"/>
    <dgm:cxn modelId="{4F649E16-06D5-534A-9A04-DBAE9A65C744}" type="presParOf" srcId="{E495C01A-CD4B-7B43-AAA2-E4686F07BEAA}" destId="{9C950D3C-A39F-9E40-AD88-9F797829225D}" srcOrd="0" destOrd="0" presId="urn:microsoft.com/office/officeart/2005/8/layout/process1"/>
    <dgm:cxn modelId="{7B725FDD-5A60-224D-9006-E76E8968B75C}" type="presParOf" srcId="{413F3A43-C6A8-2B41-A976-F341C5267720}" destId="{D0E8358A-E16E-7E4A-986D-58EBACF2FD56}" srcOrd="4" destOrd="0" presId="urn:microsoft.com/office/officeart/2005/8/layout/process1"/>
    <dgm:cxn modelId="{813BE8D8-5C6E-1443-ACDF-A82EDC35A5D8}" type="presParOf" srcId="{413F3A43-C6A8-2B41-A976-F341C5267720}" destId="{A82F4B9A-5F0B-4C45-A1E3-B6AC5F846BE5}" srcOrd="5" destOrd="0" presId="urn:microsoft.com/office/officeart/2005/8/layout/process1"/>
    <dgm:cxn modelId="{E8DF0BDE-6134-B34B-8FB6-E3FBB0404446}" type="presParOf" srcId="{A82F4B9A-5F0B-4C45-A1E3-B6AC5F846BE5}" destId="{BEFC1EB2-FCFF-6649-B429-4FD690D31F16}" srcOrd="0" destOrd="0" presId="urn:microsoft.com/office/officeart/2005/8/layout/process1"/>
    <dgm:cxn modelId="{9D44E87A-9A93-1D4F-8463-41FC08284346}" type="presParOf" srcId="{413F3A43-C6A8-2B41-A976-F341C5267720}" destId="{89E222D5-E63C-724E-A155-6820D6BAD70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B15D23-E6F1-C640-AAC9-D084CE89CEB5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01E81A-13CA-C442-99A9-22EA6EBA7C94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50A63B55-8FDB-4A47-A4A8-6B77E06AF2EF}" type="parTrans" cxnId="{29D6038F-7C16-3049-AD21-02AD46A731D4}">
      <dgm:prSet/>
      <dgm:spPr/>
      <dgm:t>
        <a:bodyPr/>
        <a:lstStyle/>
        <a:p>
          <a:endParaRPr lang="en-GB"/>
        </a:p>
      </dgm:t>
    </dgm:pt>
    <dgm:pt modelId="{1D7F0E20-7C98-2944-9F23-938162DB60EC}" type="sibTrans" cxnId="{29D6038F-7C16-3049-AD21-02AD46A731D4}">
      <dgm:prSet/>
      <dgm:spPr/>
      <dgm:t>
        <a:bodyPr/>
        <a:lstStyle/>
        <a:p>
          <a:endParaRPr lang="en-GB"/>
        </a:p>
      </dgm:t>
    </dgm:pt>
    <dgm:pt modelId="{C09610C1-8562-CF4F-907C-3C155D398AFA}">
      <dgm:prSet phldrT="[Text]"/>
      <dgm:spPr/>
      <dgm:t>
        <a:bodyPr/>
        <a:lstStyle/>
        <a:p>
          <a:r>
            <a:rPr lang="en-GB" dirty="0"/>
            <a:t>Purpose</a:t>
          </a:r>
        </a:p>
      </dgm:t>
    </dgm:pt>
    <dgm:pt modelId="{0677D964-CDA3-C04E-9138-7201BB567295}" type="parTrans" cxnId="{A8BA8FF9-0CA4-8145-8176-BD0A77CDB699}">
      <dgm:prSet/>
      <dgm:spPr/>
      <dgm:t>
        <a:bodyPr/>
        <a:lstStyle/>
        <a:p>
          <a:endParaRPr lang="en-GB"/>
        </a:p>
      </dgm:t>
    </dgm:pt>
    <dgm:pt modelId="{A6116077-7846-5344-B2C8-781386E11A1F}" type="sibTrans" cxnId="{A8BA8FF9-0CA4-8145-8176-BD0A77CDB699}">
      <dgm:prSet/>
      <dgm:spPr/>
      <dgm:t>
        <a:bodyPr/>
        <a:lstStyle/>
        <a:p>
          <a:endParaRPr lang="en-GB"/>
        </a:p>
      </dgm:t>
    </dgm:pt>
    <dgm:pt modelId="{3A3FA8DE-6378-CA41-B9BA-8F4A6E104118}">
      <dgm:prSet phldrT="[Text]"/>
      <dgm:spPr/>
      <dgm:t>
        <a:bodyPr/>
        <a:lstStyle/>
        <a:p>
          <a:r>
            <a:rPr lang="en-GB" dirty="0"/>
            <a:t>Scope</a:t>
          </a:r>
        </a:p>
      </dgm:t>
    </dgm:pt>
    <dgm:pt modelId="{954C4833-12B9-734A-8D06-5551C85DC4A3}" type="parTrans" cxnId="{AA4153F2-EEEA-FE46-93E9-BB84678B6FF8}">
      <dgm:prSet/>
      <dgm:spPr/>
      <dgm:t>
        <a:bodyPr/>
        <a:lstStyle/>
        <a:p>
          <a:endParaRPr lang="en-GB"/>
        </a:p>
      </dgm:t>
    </dgm:pt>
    <dgm:pt modelId="{2C6897BB-85DD-2949-9A0A-B2ADC508685C}" type="sibTrans" cxnId="{AA4153F2-EEEA-FE46-93E9-BB84678B6FF8}">
      <dgm:prSet/>
      <dgm:spPr/>
      <dgm:t>
        <a:bodyPr/>
        <a:lstStyle/>
        <a:p>
          <a:endParaRPr lang="en-GB"/>
        </a:p>
      </dgm:t>
    </dgm:pt>
    <dgm:pt modelId="{7583F398-CFD8-C84F-9F1F-9D330F47CA6E}">
      <dgm:prSet phldrT="[Text]"/>
      <dgm:spPr/>
      <dgm:t>
        <a:bodyPr/>
        <a:lstStyle/>
        <a:p>
          <a:r>
            <a:rPr lang="en-GB" dirty="0"/>
            <a:t>Intended end-users</a:t>
          </a:r>
        </a:p>
      </dgm:t>
    </dgm:pt>
    <dgm:pt modelId="{053EB58E-467D-F04D-92DF-E6553A7E44CE}" type="parTrans" cxnId="{446C0D44-57CB-634B-80D3-F43BFC039228}">
      <dgm:prSet/>
      <dgm:spPr/>
      <dgm:t>
        <a:bodyPr/>
        <a:lstStyle/>
        <a:p>
          <a:endParaRPr lang="en-GB"/>
        </a:p>
      </dgm:t>
    </dgm:pt>
    <dgm:pt modelId="{DD1F7D5C-E18E-CA45-8898-F90C2E1FF917}" type="sibTrans" cxnId="{446C0D44-57CB-634B-80D3-F43BFC039228}">
      <dgm:prSet/>
      <dgm:spPr/>
      <dgm:t>
        <a:bodyPr/>
        <a:lstStyle/>
        <a:p>
          <a:endParaRPr lang="en-GB"/>
        </a:p>
      </dgm:t>
    </dgm:pt>
    <dgm:pt modelId="{559217AA-68BC-184C-9E28-5C097F970F2E}">
      <dgm:prSet phldrT="[Text]"/>
      <dgm:spPr/>
      <dgm:t>
        <a:bodyPr/>
        <a:lstStyle/>
        <a:p>
          <a:r>
            <a:rPr lang="en-GB" dirty="0"/>
            <a:t>Intended use</a:t>
          </a:r>
        </a:p>
      </dgm:t>
    </dgm:pt>
    <dgm:pt modelId="{4C6B6585-C927-7643-B1C9-24C1B72B9651}" type="parTrans" cxnId="{B4F9126A-A594-5247-B58E-9FB5B422FF18}">
      <dgm:prSet/>
      <dgm:spPr/>
      <dgm:t>
        <a:bodyPr/>
        <a:lstStyle/>
        <a:p>
          <a:endParaRPr lang="en-GB"/>
        </a:p>
      </dgm:t>
    </dgm:pt>
    <dgm:pt modelId="{CADECA9F-66DF-EA4E-87E9-C40D7E397710}" type="sibTrans" cxnId="{B4F9126A-A594-5247-B58E-9FB5B422FF18}">
      <dgm:prSet/>
      <dgm:spPr/>
      <dgm:t>
        <a:bodyPr/>
        <a:lstStyle/>
        <a:p>
          <a:endParaRPr lang="en-GB"/>
        </a:p>
      </dgm:t>
    </dgm:pt>
    <dgm:pt modelId="{670B365C-F527-CC44-A7D5-DECDA16ECFF4}" type="pres">
      <dgm:prSet presAssocID="{1DB15D23-E6F1-C640-AAC9-D084CE89CEB5}" presName="vert0" presStyleCnt="0">
        <dgm:presLayoutVars>
          <dgm:dir/>
          <dgm:animOne val="branch"/>
          <dgm:animLvl val="lvl"/>
        </dgm:presLayoutVars>
      </dgm:prSet>
      <dgm:spPr/>
    </dgm:pt>
    <dgm:pt modelId="{F025D943-F009-AB4A-B170-E4017EB887BA}" type="pres">
      <dgm:prSet presAssocID="{9001E81A-13CA-C442-99A9-22EA6EBA7C94}" presName="thickLine" presStyleLbl="alignNode1" presStyleIdx="0" presStyleCnt="1"/>
      <dgm:spPr/>
    </dgm:pt>
    <dgm:pt modelId="{73B3CD66-047B-EF4D-B709-C2D56F196DC1}" type="pres">
      <dgm:prSet presAssocID="{9001E81A-13CA-C442-99A9-22EA6EBA7C94}" presName="horz1" presStyleCnt="0"/>
      <dgm:spPr/>
    </dgm:pt>
    <dgm:pt modelId="{06106BF3-41A7-4240-9E6B-0930BB638BE7}" type="pres">
      <dgm:prSet presAssocID="{9001E81A-13CA-C442-99A9-22EA6EBA7C94}" presName="tx1" presStyleLbl="revTx" presStyleIdx="0" presStyleCnt="5"/>
      <dgm:spPr/>
    </dgm:pt>
    <dgm:pt modelId="{52BE6EEF-BEBC-204C-8FFA-C7AC5ABECF1F}" type="pres">
      <dgm:prSet presAssocID="{9001E81A-13CA-C442-99A9-22EA6EBA7C94}" presName="vert1" presStyleCnt="0"/>
      <dgm:spPr/>
    </dgm:pt>
    <dgm:pt modelId="{5257A827-C3CB-F441-A209-C8337156BC44}" type="pres">
      <dgm:prSet presAssocID="{C09610C1-8562-CF4F-907C-3C155D398AFA}" presName="vertSpace2a" presStyleCnt="0"/>
      <dgm:spPr/>
    </dgm:pt>
    <dgm:pt modelId="{7A4DAC07-09C9-8544-A896-1E7CD34E9811}" type="pres">
      <dgm:prSet presAssocID="{C09610C1-8562-CF4F-907C-3C155D398AFA}" presName="horz2" presStyleCnt="0"/>
      <dgm:spPr/>
    </dgm:pt>
    <dgm:pt modelId="{300B0003-799E-D849-A3A6-B0C9C173AD21}" type="pres">
      <dgm:prSet presAssocID="{C09610C1-8562-CF4F-907C-3C155D398AFA}" presName="horzSpace2" presStyleCnt="0"/>
      <dgm:spPr/>
    </dgm:pt>
    <dgm:pt modelId="{CD32E16D-7450-E642-ADA0-0CF3FBFF9DAF}" type="pres">
      <dgm:prSet presAssocID="{C09610C1-8562-CF4F-907C-3C155D398AFA}" presName="tx2" presStyleLbl="revTx" presStyleIdx="1" presStyleCnt="5"/>
      <dgm:spPr/>
    </dgm:pt>
    <dgm:pt modelId="{F273D3C0-4FF1-CC40-A5CF-C9938994B92F}" type="pres">
      <dgm:prSet presAssocID="{C09610C1-8562-CF4F-907C-3C155D398AFA}" presName="vert2" presStyleCnt="0"/>
      <dgm:spPr/>
    </dgm:pt>
    <dgm:pt modelId="{928E4684-DAA4-FD4A-B4B0-194E9F728949}" type="pres">
      <dgm:prSet presAssocID="{C09610C1-8562-CF4F-907C-3C155D398AFA}" presName="thinLine2b" presStyleLbl="callout" presStyleIdx="0" presStyleCnt="4"/>
      <dgm:spPr/>
    </dgm:pt>
    <dgm:pt modelId="{E3168B72-879F-174C-B8C3-870901F34ED8}" type="pres">
      <dgm:prSet presAssocID="{C09610C1-8562-CF4F-907C-3C155D398AFA}" presName="vertSpace2b" presStyleCnt="0"/>
      <dgm:spPr/>
    </dgm:pt>
    <dgm:pt modelId="{803C0506-106E-F649-BFF6-39AB02EAB9F6}" type="pres">
      <dgm:prSet presAssocID="{3A3FA8DE-6378-CA41-B9BA-8F4A6E104118}" presName="horz2" presStyleCnt="0"/>
      <dgm:spPr/>
    </dgm:pt>
    <dgm:pt modelId="{AB40C0CD-134F-3540-B814-A39CE2A5F95D}" type="pres">
      <dgm:prSet presAssocID="{3A3FA8DE-6378-CA41-B9BA-8F4A6E104118}" presName="horzSpace2" presStyleCnt="0"/>
      <dgm:spPr/>
    </dgm:pt>
    <dgm:pt modelId="{E44F9B4F-608D-884C-82E8-5EEC2D75BCC6}" type="pres">
      <dgm:prSet presAssocID="{3A3FA8DE-6378-CA41-B9BA-8F4A6E104118}" presName="tx2" presStyleLbl="revTx" presStyleIdx="2" presStyleCnt="5"/>
      <dgm:spPr/>
    </dgm:pt>
    <dgm:pt modelId="{3969151D-263B-8A44-A5A5-5302DD359594}" type="pres">
      <dgm:prSet presAssocID="{3A3FA8DE-6378-CA41-B9BA-8F4A6E104118}" presName="vert2" presStyleCnt="0"/>
      <dgm:spPr/>
    </dgm:pt>
    <dgm:pt modelId="{F1755C4D-1257-E949-871B-905827164AED}" type="pres">
      <dgm:prSet presAssocID="{3A3FA8DE-6378-CA41-B9BA-8F4A6E104118}" presName="thinLine2b" presStyleLbl="callout" presStyleIdx="1" presStyleCnt="4"/>
      <dgm:spPr/>
    </dgm:pt>
    <dgm:pt modelId="{63A534D7-AC81-5A4D-A73B-A6B987E9B104}" type="pres">
      <dgm:prSet presAssocID="{3A3FA8DE-6378-CA41-B9BA-8F4A6E104118}" presName="vertSpace2b" presStyleCnt="0"/>
      <dgm:spPr/>
    </dgm:pt>
    <dgm:pt modelId="{8D20049D-38CC-2A48-A490-16C6522D30B9}" type="pres">
      <dgm:prSet presAssocID="{7583F398-CFD8-C84F-9F1F-9D330F47CA6E}" presName="horz2" presStyleCnt="0"/>
      <dgm:spPr/>
    </dgm:pt>
    <dgm:pt modelId="{78D22FFD-EDB4-4344-A662-347B2A58A894}" type="pres">
      <dgm:prSet presAssocID="{7583F398-CFD8-C84F-9F1F-9D330F47CA6E}" presName="horzSpace2" presStyleCnt="0"/>
      <dgm:spPr/>
    </dgm:pt>
    <dgm:pt modelId="{A532DFC5-35A5-CE4D-B48A-AD74BC351421}" type="pres">
      <dgm:prSet presAssocID="{7583F398-CFD8-C84F-9F1F-9D330F47CA6E}" presName="tx2" presStyleLbl="revTx" presStyleIdx="3" presStyleCnt="5"/>
      <dgm:spPr/>
    </dgm:pt>
    <dgm:pt modelId="{790683C7-67BD-D943-932C-1846840F33E6}" type="pres">
      <dgm:prSet presAssocID="{7583F398-CFD8-C84F-9F1F-9D330F47CA6E}" presName="vert2" presStyleCnt="0"/>
      <dgm:spPr/>
    </dgm:pt>
    <dgm:pt modelId="{69239863-92A7-E749-B8CC-57F3023CD4B0}" type="pres">
      <dgm:prSet presAssocID="{7583F398-CFD8-C84F-9F1F-9D330F47CA6E}" presName="thinLine2b" presStyleLbl="callout" presStyleIdx="2" presStyleCnt="4"/>
      <dgm:spPr/>
    </dgm:pt>
    <dgm:pt modelId="{579F49A5-D21C-4540-A50F-447E3D0CEC57}" type="pres">
      <dgm:prSet presAssocID="{7583F398-CFD8-C84F-9F1F-9D330F47CA6E}" presName="vertSpace2b" presStyleCnt="0"/>
      <dgm:spPr/>
    </dgm:pt>
    <dgm:pt modelId="{31AABB2D-22FE-6B42-81F6-9EB4609EFDAE}" type="pres">
      <dgm:prSet presAssocID="{559217AA-68BC-184C-9E28-5C097F970F2E}" presName="horz2" presStyleCnt="0"/>
      <dgm:spPr/>
    </dgm:pt>
    <dgm:pt modelId="{1A758911-F2CF-3148-8563-94344A48314E}" type="pres">
      <dgm:prSet presAssocID="{559217AA-68BC-184C-9E28-5C097F970F2E}" presName="horzSpace2" presStyleCnt="0"/>
      <dgm:spPr/>
    </dgm:pt>
    <dgm:pt modelId="{13A5313A-8C23-C843-91B9-7FB8F94B5EEC}" type="pres">
      <dgm:prSet presAssocID="{559217AA-68BC-184C-9E28-5C097F970F2E}" presName="tx2" presStyleLbl="revTx" presStyleIdx="4" presStyleCnt="5"/>
      <dgm:spPr/>
    </dgm:pt>
    <dgm:pt modelId="{11D510C7-8515-1D42-B6BE-B0B07A7A489B}" type="pres">
      <dgm:prSet presAssocID="{559217AA-68BC-184C-9E28-5C097F970F2E}" presName="vert2" presStyleCnt="0"/>
      <dgm:spPr/>
    </dgm:pt>
    <dgm:pt modelId="{12A85F57-524B-BA43-9BAE-FA75CEF0D282}" type="pres">
      <dgm:prSet presAssocID="{559217AA-68BC-184C-9E28-5C097F970F2E}" presName="thinLine2b" presStyleLbl="callout" presStyleIdx="3" presStyleCnt="4"/>
      <dgm:spPr/>
    </dgm:pt>
    <dgm:pt modelId="{80CAB526-C51B-444E-B15C-F872A06C35F3}" type="pres">
      <dgm:prSet presAssocID="{559217AA-68BC-184C-9E28-5C097F970F2E}" presName="vertSpace2b" presStyleCnt="0"/>
      <dgm:spPr/>
    </dgm:pt>
  </dgm:ptLst>
  <dgm:cxnLst>
    <dgm:cxn modelId="{43753B18-F371-624F-8981-3644D7E12BF9}" type="presOf" srcId="{C09610C1-8562-CF4F-907C-3C155D398AFA}" destId="{CD32E16D-7450-E642-ADA0-0CF3FBFF9DAF}" srcOrd="0" destOrd="0" presId="urn:microsoft.com/office/officeart/2008/layout/LinedList"/>
    <dgm:cxn modelId="{7521DC2A-797A-9449-8FA4-B635E2575C6E}" type="presOf" srcId="{1DB15D23-E6F1-C640-AAC9-D084CE89CEB5}" destId="{670B365C-F527-CC44-A7D5-DECDA16ECFF4}" srcOrd="0" destOrd="0" presId="urn:microsoft.com/office/officeart/2008/layout/LinedList"/>
    <dgm:cxn modelId="{446C0D44-57CB-634B-80D3-F43BFC039228}" srcId="{9001E81A-13CA-C442-99A9-22EA6EBA7C94}" destId="{7583F398-CFD8-C84F-9F1F-9D330F47CA6E}" srcOrd="2" destOrd="0" parTransId="{053EB58E-467D-F04D-92DF-E6553A7E44CE}" sibTransId="{DD1F7D5C-E18E-CA45-8898-F90C2E1FF917}"/>
    <dgm:cxn modelId="{B4F9126A-A594-5247-B58E-9FB5B422FF18}" srcId="{9001E81A-13CA-C442-99A9-22EA6EBA7C94}" destId="{559217AA-68BC-184C-9E28-5C097F970F2E}" srcOrd="3" destOrd="0" parTransId="{4C6B6585-C927-7643-B1C9-24C1B72B9651}" sibTransId="{CADECA9F-66DF-EA4E-87E9-C40D7E397710}"/>
    <dgm:cxn modelId="{A22C296C-6108-C442-A812-6AE06309E54A}" type="presOf" srcId="{9001E81A-13CA-C442-99A9-22EA6EBA7C94}" destId="{06106BF3-41A7-4240-9E6B-0930BB638BE7}" srcOrd="0" destOrd="0" presId="urn:microsoft.com/office/officeart/2008/layout/LinedList"/>
    <dgm:cxn modelId="{2CC4E377-7928-0F48-83B3-2C463B467BA5}" type="presOf" srcId="{559217AA-68BC-184C-9E28-5C097F970F2E}" destId="{13A5313A-8C23-C843-91B9-7FB8F94B5EEC}" srcOrd="0" destOrd="0" presId="urn:microsoft.com/office/officeart/2008/layout/LinedList"/>
    <dgm:cxn modelId="{29D6038F-7C16-3049-AD21-02AD46A731D4}" srcId="{1DB15D23-E6F1-C640-AAC9-D084CE89CEB5}" destId="{9001E81A-13CA-C442-99A9-22EA6EBA7C94}" srcOrd="0" destOrd="0" parTransId="{50A63B55-8FDB-4A47-A4A8-6B77E06AF2EF}" sibTransId="{1D7F0E20-7C98-2944-9F23-938162DB60EC}"/>
    <dgm:cxn modelId="{B8001BC6-47B9-3342-830B-715165762EB4}" type="presOf" srcId="{7583F398-CFD8-C84F-9F1F-9D330F47CA6E}" destId="{A532DFC5-35A5-CE4D-B48A-AD74BC351421}" srcOrd="0" destOrd="0" presId="urn:microsoft.com/office/officeart/2008/layout/LinedList"/>
    <dgm:cxn modelId="{B7508BCC-E453-A540-AED7-1D26CAEDCCEA}" type="presOf" srcId="{3A3FA8DE-6378-CA41-B9BA-8F4A6E104118}" destId="{E44F9B4F-608D-884C-82E8-5EEC2D75BCC6}" srcOrd="0" destOrd="0" presId="urn:microsoft.com/office/officeart/2008/layout/LinedList"/>
    <dgm:cxn modelId="{AA4153F2-EEEA-FE46-93E9-BB84678B6FF8}" srcId="{9001E81A-13CA-C442-99A9-22EA6EBA7C94}" destId="{3A3FA8DE-6378-CA41-B9BA-8F4A6E104118}" srcOrd="1" destOrd="0" parTransId="{954C4833-12B9-734A-8D06-5551C85DC4A3}" sibTransId="{2C6897BB-85DD-2949-9A0A-B2ADC508685C}"/>
    <dgm:cxn modelId="{A8BA8FF9-0CA4-8145-8176-BD0A77CDB699}" srcId="{9001E81A-13CA-C442-99A9-22EA6EBA7C94}" destId="{C09610C1-8562-CF4F-907C-3C155D398AFA}" srcOrd="0" destOrd="0" parTransId="{0677D964-CDA3-C04E-9138-7201BB567295}" sibTransId="{A6116077-7846-5344-B2C8-781386E11A1F}"/>
    <dgm:cxn modelId="{A8DB18D0-6D14-584A-8D35-AB3496A7BFAD}" type="presParOf" srcId="{670B365C-F527-CC44-A7D5-DECDA16ECFF4}" destId="{F025D943-F009-AB4A-B170-E4017EB887BA}" srcOrd="0" destOrd="0" presId="urn:microsoft.com/office/officeart/2008/layout/LinedList"/>
    <dgm:cxn modelId="{D421F20B-CB9D-234D-ADAD-613ECCE9AF36}" type="presParOf" srcId="{670B365C-F527-CC44-A7D5-DECDA16ECFF4}" destId="{73B3CD66-047B-EF4D-B709-C2D56F196DC1}" srcOrd="1" destOrd="0" presId="urn:microsoft.com/office/officeart/2008/layout/LinedList"/>
    <dgm:cxn modelId="{5276122D-01C6-814E-9DCB-22689864FA1A}" type="presParOf" srcId="{73B3CD66-047B-EF4D-B709-C2D56F196DC1}" destId="{06106BF3-41A7-4240-9E6B-0930BB638BE7}" srcOrd="0" destOrd="0" presId="urn:microsoft.com/office/officeart/2008/layout/LinedList"/>
    <dgm:cxn modelId="{8399BF1C-06C2-3B4A-9020-6D957A2BF144}" type="presParOf" srcId="{73B3CD66-047B-EF4D-B709-C2D56F196DC1}" destId="{52BE6EEF-BEBC-204C-8FFA-C7AC5ABECF1F}" srcOrd="1" destOrd="0" presId="urn:microsoft.com/office/officeart/2008/layout/LinedList"/>
    <dgm:cxn modelId="{A1FD1047-1DE5-AA49-837D-99C94C123808}" type="presParOf" srcId="{52BE6EEF-BEBC-204C-8FFA-C7AC5ABECF1F}" destId="{5257A827-C3CB-F441-A209-C8337156BC44}" srcOrd="0" destOrd="0" presId="urn:microsoft.com/office/officeart/2008/layout/LinedList"/>
    <dgm:cxn modelId="{19EFA684-3BBF-3C4D-AC11-65C13878A22E}" type="presParOf" srcId="{52BE6EEF-BEBC-204C-8FFA-C7AC5ABECF1F}" destId="{7A4DAC07-09C9-8544-A896-1E7CD34E9811}" srcOrd="1" destOrd="0" presId="urn:microsoft.com/office/officeart/2008/layout/LinedList"/>
    <dgm:cxn modelId="{3ABE368F-E950-7D47-9BA1-56F659A9B7BF}" type="presParOf" srcId="{7A4DAC07-09C9-8544-A896-1E7CD34E9811}" destId="{300B0003-799E-D849-A3A6-B0C9C173AD21}" srcOrd="0" destOrd="0" presId="urn:microsoft.com/office/officeart/2008/layout/LinedList"/>
    <dgm:cxn modelId="{3223741A-4F82-B14B-94E9-06887CCA5941}" type="presParOf" srcId="{7A4DAC07-09C9-8544-A896-1E7CD34E9811}" destId="{CD32E16D-7450-E642-ADA0-0CF3FBFF9DAF}" srcOrd="1" destOrd="0" presId="urn:microsoft.com/office/officeart/2008/layout/LinedList"/>
    <dgm:cxn modelId="{62BFBD23-922C-4B43-9039-DF08A585864A}" type="presParOf" srcId="{7A4DAC07-09C9-8544-A896-1E7CD34E9811}" destId="{F273D3C0-4FF1-CC40-A5CF-C9938994B92F}" srcOrd="2" destOrd="0" presId="urn:microsoft.com/office/officeart/2008/layout/LinedList"/>
    <dgm:cxn modelId="{C451B11D-26CB-9F41-84DF-552E47FF2E78}" type="presParOf" srcId="{52BE6EEF-BEBC-204C-8FFA-C7AC5ABECF1F}" destId="{928E4684-DAA4-FD4A-B4B0-194E9F728949}" srcOrd="2" destOrd="0" presId="urn:microsoft.com/office/officeart/2008/layout/LinedList"/>
    <dgm:cxn modelId="{C55B2C30-B306-A44D-A77A-4C800D1D2A40}" type="presParOf" srcId="{52BE6EEF-BEBC-204C-8FFA-C7AC5ABECF1F}" destId="{E3168B72-879F-174C-B8C3-870901F34ED8}" srcOrd="3" destOrd="0" presId="urn:microsoft.com/office/officeart/2008/layout/LinedList"/>
    <dgm:cxn modelId="{DEDCD8E2-404B-6346-87DE-BE6ADEE79435}" type="presParOf" srcId="{52BE6EEF-BEBC-204C-8FFA-C7AC5ABECF1F}" destId="{803C0506-106E-F649-BFF6-39AB02EAB9F6}" srcOrd="4" destOrd="0" presId="urn:microsoft.com/office/officeart/2008/layout/LinedList"/>
    <dgm:cxn modelId="{1C4DF75D-164A-4545-BA5B-F3A201366167}" type="presParOf" srcId="{803C0506-106E-F649-BFF6-39AB02EAB9F6}" destId="{AB40C0CD-134F-3540-B814-A39CE2A5F95D}" srcOrd="0" destOrd="0" presId="urn:microsoft.com/office/officeart/2008/layout/LinedList"/>
    <dgm:cxn modelId="{4676A584-45AC-324E-B29A-7C0F397C91A3}" type="presParOf" srcId="{803C0506-106E-F649-BFF6-39AB02EAB9F6}" destId="{E44F9B4F-608D-884C-82E8-5EEC2D75BCC6}" srcOrd="1" destOrd="0" presId="urn:microsoft.com/office/officeart/2008/layout/LinedList"/>
    <dgm:cxn modelId="{40423AC6-C2E3-F348-9FDA-E2BD8AB92100}" type="presParOf" srcId="{803C0506-106E-F649-BFF6-39AB02EAB9F6}" destId="{3969151D-263B-8A44-A5A5-5302DD359594}" srcOrd="2" destOrd="0" presId="urn:microsoft.com/office/officeart/2008/layout/LinedList"/>
    <dgm:cxn modelId="{F384B8A5-A353-D947-A531-0AA86EDAF022}" type="presParOf" srcId="{52BE6EEF-BEBC-204C-8FFA-C7AC5ABECF1F}" destId="{F1755C4D-1257-E949-871B-905827164AED}" srcOrd="5" destOrd="0" presId="urn:microsoft.com/office/officeart/2008/layout/LinedList"/>
    <dgm:cxn modelId="{E82D9A01-9490-D241-9589-64188AD9641D}" type="presParOf" srcId="{52BE6EEF-BEBC-204C-8FFA-C7AC5ABECF1F}" destId="{63A534D7-AC81-5A4D-A73B-A6B987E9B104}" srcOrd="6" destOrd="0" presId="urn:microsoft.com/office/officeart/2008/layout/LinedList"/>
    <dgm:cxn modelId="{EE989666-4596-DC42-A81A-F4210ECDEAF5}" type="presParOf" srcId="{52BE6EEF-BEBC-204C-8FFA-C7AC5ABECF1F}" destId="{8D20049D-38CC-2A48-A490-16C6522D30B9}" srcOrd="7" destOrd="0" presId="urn:microsoft.com/office/officeart/2008/layout/LinedList"/>
    <dgm:cxn modelId="{7B2FE0FA-4DFF-B441-B00F-E881263ABB3C}" type="presParOf" srcId="{8D20049D-38CC-2A48-A490-16C6522D30B9}" destId="{78D22FFD-EDB4-4344-A662-347B2A58A894}" srcOrd="0" destOrd="0" presId="urn:microsoft.com/office/officeart/2008/layout/LinedList"/>
    <dgm:cxn modelId="{575B7926-D6B0-4E4D-8781-0B2A98223E85}" type="presParOf" srcId="{8D20049D-38CC-2A48-A490-16C6522D30B9}" destId="{A532DFC5-35A5-CE4D-B48A-AD74BC351421}" srcOrd="1" destOrd="0" presId="urn:microsoft.com/office/officeart/2008/layout/LinedList"/>
    <dgm:cxn modelId="{CFA76A84-44DF-A14A-BD2B-4B1FF2E68464}" type="presParOf" srcId="{8D20049D-38CC-2A48-A490-16C6522D30B9}" destId="{790683C7-67BD-D943-932C-1846840F33E6}" srcOrd="2" destOrd="0" presId="urn:microsoft.com/office/officeart/2008/layout/LinedList"/>
    <dgm:cxn modelId="{3FDE9E4A-987F-3441-A3B7-C73A8A48E642}" type="presParOf" srcId="{52BE6EEF-BEBC-204C-8FFA-C7AC5ABECF1F}" destId="{69239863-92A7-E749-B8CC-57F3023CD4B0}" srcOrd="8" destOrd="0" presId="urn:microsoft.com/office/officeart/2008/layout/LinedList"/>
    <dgm:cxn modelId="{B460C8DC-7B68-B443-AC2C-9A1124ADB002}" type="presParOf" srcId="{52BE6EEF-BEBC-204C-8FFA-C7AC5ABECF1F}" destId="{579F49A5-D21C-4540-A50F-447E3D0CEC57}" srcOrd="9" destOrd="0" presId="urn:microsoft.com/office/officeart/2008/layout/LinedList"/>
    <dgm:cxn modelId="{2603787F-C848-8140-9FEE-43F099FD3BF3}" type="presParOf" srcId="{52BE6EEF-BEBC-204C-8FFA-C7AC5ABECF1F}" destId="{31AABB2D-22FE-6B42-81F6-9EB4609EFDAE}" srcOrd="10" destOrd="0" presId="urn:microsoft.com/office/officeart/2008/layout/LinedList"/>
    <dgm:cxn modelId="{8CD198A4-2591-C94A-BF90-08E13EB52C4B}" type="presParOf" srcId="{31AABB2D-22FE-6B42-81F6-9EB4609EFDAE}" destId="{1A758911-F2CF-3148-8563-94344A48314E}" srcOrd="0" destOrd="0" presId="urn:microsoft.com/office/officeart/2008/layout/LinedList"/>
    <dgm:cxn modelId="{397B233B-94E1-D449-94BD-EB6BF8AAD3B3}" type="presParOf" srcId="{31AABB2D-22FE-6B42-81F6-9EB4609EFDAE}" destId="{13A5313A-8C23-C843-91B9-7FB8F94B5EEC}" srcOrd="1" destOrd="0" presId="urn:microsoft.com/office/officeart/2008/layout/LinedList"/>
    <dgm:cxn modelId="{35A98B21-2905-3A42-8C1E-149613D0F160}" type="presParOf" srcId="{31AABB2D-22FE-6B42-81F6-9EB4609EFDAE}" destId="{11D510C7-8515-1D42-B6BE-B0B07A7A489B}" srcOrd="2" destOrd="0" presId="urn:microsoft.com/office/officeart/2008/layout/LinedList"/>
    <dgm:cxn modelId="{A64D45A6-84D5-DA4E-8E5E-CC0A37ABC378}" type="presParOf" srcId="{52BE6EEF-BEBC-204C-8FFA-C7AC5ABECF1F}" destId="{12A85F57-524B-BA43-9BAE-FA75CEF0D282}" srcOrd="11" destOrd="0" presId="urn:microsoft.com/office/officeart/2008/layout/LinedList"/>
    <dgm:cxn modelId="{8395A223-3299-D849-A113-D9A078D73799}" type="presParOf" srcId="{52BE6EEF-BEBC-204C-8FFA-C7AC5ABECF1F}" destId="{80CAB526-C51B-444E-B15C-F872A06C35F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AA3918-9464-A743-B657-7F18DCA854A7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8AB92B43-2FB5-EF4F-879C-62407C6A07B7}">
      <dgm:prSet phldrT="[Text]"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Ontology specification</a:t>
          </a:r>
        </a:p>
      </dgm:t>
    </dgm:pt>
    <dgm:pt modelId="{6F256380-2F82-0642-BBB5-3025A3A43343}" type="parTrans" cxnId="{3D59034D-2EFA-AA4D-B299-F3A2A51BA4F2}">
      <dgm:prSet/>
      <dgm:spPr/>
      <dgm:t>
        <a:bodyPr/>
        <a:lstStyle/>
        <a:p>
          <a:endParaRPr lang="en-GB"/>
        </a:p>
      </dgm:t>
    </dgm:pt>
    <dgm:pt modelId="{5E466AB0-452B-364D-B469-9CF594761305}" type="sibTrans" cxnId="{3D59034D-2EFA-AA4D-B299-F3A2A51BA4F2}">
      <dgm:prSet/>
      <dgm:spPr/>
      <dgm:t>
        <a:bodyPr/>
        <a:lstStyle/>
        <a:p>
          <a:endParaRPr lang="en-GB"/>
        </a:p>
      </dgm:t>
    </dgm:pt>
    <dgm:pt modelId="{BD0E6396-E438-0744-AA1C-539F4A505B54}">
      <dgm:prSet phldrT="[Text]"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Knowledge acquisition</a:t>
          </a:r>
        </a:p>
      </dgm:t>
    </dgm:pt>
    <dgm:pt modelId="{0AEF98C3-F698-BE4C-92FB-1E703DAB17CB}" type="parTrans" cxnId="{E4468A37-F997-2941-8E8C-ED87CB6CB63B}">
      <dgm:prSet/>
      <dgm:spPr/>
      <dgm:t>
        <a:bodyPr/>
        <a:lstStyle/>
        <a:p>
          <a:endParaRPr lang="en-GB"/>
        </a:p>
      </dgm:t>
    </dgm:pt>
    <dgm:pt modelId="{F1585C35-1051-684F-B5CE-8A6B57E3EC83}" type="sibTrans" cxnId="{E4468A37-F997-2941-8E8C-ED87CB6CB63B}">
      <dgm:prSet/>
      <dgm:spPr/>
      <dgm:t>
        <a:bodyPr/>
        <a:lstStyle/>
        <a:p>
          <a:endParaRPr lang="en-GB"/>
        </a:p>
      </dgm:t>
    </dgm:pt>
    <dgm:pt modelId="{BE128470-46C0-014D-8E64-643A063AEC7D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Conceptualization and implementation </a:t>
          </a:r>
        </a:p>
      </dgm:t>
    </dgm:pt>
    <dgm:pt modelId="{FE7F4525-EBFA-1B4A-AE36-6B64FD273A41}" type="parTrans" cxnId="{D287FFCE-C147-4643-9D23-729611755C13}">
      <dgm:prSet/>
      <dgm:spPr/>
      <dgm:t>
        <a:bodyPr/>
        <a:lstStyle/>
        <a:p>
          <a:endParaRPr lang="en-GB"/>
        </a:p>
      </dgm:t>
    </dgm:pt>
    <dgm:pt modelId="{76D8594B-08FC-0E4E-8DCA-9F1E233E2B2B}" type="sibTrans" cxnId="{D287FFCE-C147-4643-9D23-729611755C13}">
      <dgm:prSet/>
      <dgm:spPr>
        <a:solidFill>
          <a:srgbClr val="B1BDDE"/>
        </a:solidFill>
      </dgm:spPr>
      <dgm:t>
        <a:bodyPr/>
        <a:lstStyle/>
        <a:p>
          <a:endParaRPr lang="en-GB"/>
        </a:p>
      </dgm:t>
    </dgm:pt>
    <dgm:pt modelId="{BDDD5F6D-3CAE-4C4D-B64F-3D00D8B2AF28}">
      <dgm:prSet phldrT="[Text]"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Validation</a:t>
          </a:r>
        </a:p>
      </dgm:t>
    </dgm:pt>
    <dgm:pt modelId="{C740B32F-C00F-0F4B-95DC-DF16DD2D1D32}" type="parTrans" cxnId="{59444993-B19B-894D-BF6E-7A944F561FC0}">
      <dgm:prSet/>
      <dgm:spPr/>
      <dgm:t>
        <a:bodyPr/>
        <a:lstStyle/>
        <a:p>
          <a:endParaRPr lang="en-GB"/>
        </a:p>
      </dgm:t>
    </dgm:pt>
    <dgm:pt modelId="{5B2891B5-C5C1-374B-ACA9-ACC0439F13BF}" type="sibTrans" cxnId="{59444993-B19B-894D-BF6E-7A944F561FC0}">
      <dgm:prSet/>
      <dgm:spPr/>
      <dgm:t>
        <a:bodyPr/>
        <a:lstStyle/>
        <a:p>
          <a:endParaRPr lang="en-GB"/>
        </a:p>
      </dgm:t>
    </dgm:pt>
    <dgm:pt modelId="{413F3A43-C6A8-2B41-A976-F341C5267720}" type="pres">
      <dgm:prSet presAssocID="{09AA3918-9464-A743-B657-7F18DCA854A7}" presName="Name0" presStyleCnt="0">
        <dgm:presLayoutVars>
          <dgm:dir/>
          <dgm:resizeHandles val="exact"/>
        </dgm:presLayoutVars>
      </dgm:prSet>
      <dgm:spPr/>
    </dgm:pt>
    <dgm:pt modelId="{C76CCA89-571F-8C45-9A98-7427C7AA5059}" type="pres">
      <dgm:prSet presAssocID="{8AB92B43-2FB5-EF4F-879C-62407C6A07B7}" presName="node" presStyleLbl="node1" presStyleIdx="0" presStyleCnt="4" custLinFactX="-4493" custLinFactNeighborX="-100000" custLinFactNeighborY="768">
        <dgm:presLayoutVars>
          <dgm:bulletEnabled val="1"/>
        </dgm:presLayoutVars>
      </dgm:prSet>
      <dgm:spPr/>
    </dgm:pt>
    <dgm:pt modelId="{3FF285D2-1106-324E-ADEA-49A4C54580E7}" type="pres">
      <dgm:prSet presAssocID="{5E466AB0-452B-364D-B469-9CF594761305}" presName="sibTrans" presStyleLbl="sibTrans2D1" presStyleIdx="0" presStyleCnt="3"/>
      <dgm:spPr/>
    </dgm:pt>
    <dgm:pt modelId="{95CD5C26-2D80-ED4E-9120-A9B4CB78F9C6}" type="pres">
      <dgm:prSet presAssocID="{5E466AB0-452B-364D-B469-9CF594761305}" presName="connectorText" presStyleLbl="sibTrans2D1" presStyleIdx="0" presStyleCnt="3"/>
      <dgm:spPr/>
    </dgm:pt>
    <dgm:pt modelId="{85AD3CDE-55F2-FA4C-9DF0-762F3F56785B}" type="pres">
      <dgm:prSet presAssocID="{BD0E6396-E438-0744-AA1C-539F4A505B54}" presName="node" presStyleLbl="node1" presStyleIdx="1" presStyleCnt="4">
        <dgm:presLayoutVars>
          <dgm:bulletEnabled val="1"/>
        </dgm:presLayoutVars>
      </dgm:prSet>
      <dgm:spPr/>
    </dgm:pt>
    <dgm:pt modelId="{E495C01A-CD4B-7B43-AAA2-E4686F07BEAA}" type="pres">
      <dgm:prSet presAssocID="{F1585C35-1051-684F-B5CE-8A6B57E3EC83}" presName="sibTrans" presStyleLbl="sibTrans2D1" presStyleIdx="1" presStyleCnt="3"/>
      <dgm:spPr/>
    </dgm:pt>
    <dgm:pt modelId="{9C950D3C-A39F-9E40-AD88-9F797829225D}" type="pres">
      <dgm:prSet presAssocID="{F1585C35-1051-684F-B5CE-8A6B57E3EC83}" presName="connectorText" presStyleLbl="sibTrans2D1" presStyleIdx="1" presStyleCnt="3"/>
      <dgm:spPr/>
    </dgm:pt>
    <dgm:pt modelId="{D0E8358A-E16E-7E4A-986D-58EBACF2FD56}" type="pres">
      <dgm:prSet presAssocID="{BE128470-46C0-014D-8E64-643A063AEC7D}" presName="node" presStyleLbl="node1" presStyleIdx="2" presStyleCnt="4">
        <dgm:presLayoutVars>
          <dgm:bulletEnabled val="1"/>
        </dgm:presLayoutVars>
      </dgm:prSet>
      <dgm:spPr/>
    </dgm:pt>
    <dgm:pt modelId="{A82F4B9A-5F0B-4C45-A1E3-B6AC5F846BE5}" type="pres">
      <dgm:prSet presAssocID="{76D8594B-08FC-0E4E-8DCA-9F1E233E2B2B}" presName="sibTrans" presStyleLbl="sibTrans2D1" presStyleIdx="2" presStyleCnt="3"/>
      <dgm:spPr/>
    </dgm:pt>
    <dgm:pt modelId="{BEFC1EB2-FCFF-6649-B429-4FD690D31F16}" type="pres">
      <dgm:prSet presAssocID="{76D8594B-08FC-0E4E-8DCA-9F1E233E2B2B}" presName="connectorText" presStyleLbl="sibTrans2D1" presStyleIdx="2" presStyleCnt="3"/>
      <dgm:spPr/>
    </dgm:pt>
    <dgm:pt modelId="{89E222D5-E63C-724E-A155-6820D6BAD70C}" type="pres">
      <dgm:prSet presAssocID="{BDDD5F6D-3CAE-4C4D-B64F-3D00D8B2AF28}" presName="node" presStyleLbl="node1" presStyleIdx="3" presStyleCnt="4">
        <dgm:presLayoutVars>
          <dgm:bulletEnabled val="1"/>
        </dgm:presLayoutVars>
      </dgm:prSet>
      <dgm:spPr/>
    </dgm:pt>
  </dgm:ptLst>
  <dgm:cxnLst>
    <dgm:cxn modelId="{02F06202-4FCD-AA4C-940F-346132824278}" type="presOf" srcId="{76D8594B-08FC-0E4E-8DCA-9F1E233E2B2B}" destId="{BEFC1EB2-FCFF-6649-B429-4FD690D31F16}" srcOrd="1" destOrd="0" presId="urn:microsoft.com/office/officeart/2005/8/layout/process1"/>
    <dgm:cxn modelId="{5D19260A-81C2-D545-86DD-A6D6104BDA6E}" type="presOf" srcId="{5E466AB0-452B-364D-B469-9CF594761305}" destId="{3FF285D2-1106-324E-ADEA-49A4C54580E7}" srcOrd="0" destOrd="0" presId="urn:microsoft.com/office/officeart/2005/8/layout/process1"/>
    <dgm:cxn modelId="{9FE0572A-76AB-5145-8A7D-811B1346E136}" type="presOf" srcId="{5E466AB0-452B-364D-B469-9CF594761305}" destId="{95CD5C26-2D80-ED4E-9120-A9B4CB78F9C6}" srcOrd="1" destOrd="0" presId="urn:microsoft.com/office/officeart/2005/8/layout/process1"/>
    <dgm:cxn modelId="{4E7EBD2C-7633-B944-BB6C-83C01938AE25}" type="presOf" srcId="{BE128470-46C0-014D-8E64-643A063AEC7D}" destId="{D0E8358A-E16E-7E4A-986D-58EBACF2FD56}" srcOrd="0" destOrd="0" presId="urn:microsoft.com/office/officeart/2005/8/layout/process1"/>
    <dgm:cxn modelId="{E4468A37-F997-2941-8E8C-ED87CB6CB63B}" srcId="{09AA3918-9464-A743-B657-7F18DCA854A7}" destId="{BD0E6396-E438-0744-AA1C-539F4A505B54}" srcOrd="1" destOrd="0" parTransId="{0AEF98C3-F698-BE4C-92FB-1E703DAB17CB}" sibTransId="{F1585C35-1051-684F-B5CE-8A6B57E3EC83}"/>
    <dgm:cxn modelId="{53EB2646-6600-8342-9D8B-5867F49ACCBD}" type="presOf" srcId="{BDDD5F6D-3CAE-4C4D-B64F-3D00D8B2AF28}" destId="{89E222D5-E63C-724E-A155-6820D6BAD70C}" srcOrd="0" destOrd="0" presId="urn:microsoft.com/office/officeart/2005/8/layout/process1"/>
    <dgm:cxn modelId="{FDD95447-0817-B440-B958-CBBE039654A9}" type="presOf" srcId="{BD0E6396-E438-0744-AA1C-539F4A505B54}" destId="{85AD3CDE-55F2-FA4C-9DF0-762F3F56785B}" srcOrd="0" destOrd="0" presId="urn:microsoft.com/office/officeart/2005/8/layout/process1"/>
    <dgm:cxn modelId="{3D59034D-2EFA-AA4D-B299-F3A2A51BA4F2}" srcId="{09AA3918-9464-A743-B657-7F18DCA854A7}" destId="{8AB92B43-2FB5-EF4F-879C-62407C6A07B7}" srcOrd="0" destOrd="0" parTransId="{6F256380-2F82-0642-BBB5-3025A3A43343}" sibTransId="{5E466AB0-452B-364D-B469-9CF594761305}"/>
    <dgm:cxn modelId="{6526F579-1D05-3F46-BF2E-1E425B36625B}" type="presOf" srcId="{09AA3918-9464-A743-B657-7F18DCA854A7}" destId="{413F3A43-C6A8-2B41-A976-F341C5267720}" srcOrd="0" destOrd="0" presId="urn:microsoft.com/office/officeart/2005/8/layout/process1"/>
    <dgm:cxn modelId="{59444993-B19B-894D-BF6E-7A944F561FC0}" srcId="{09AA3918-9464-A743-B657-7F18DCA854A7}" destId="{BDDD5F6D-3CAE-4C4D-B64F-3D00D8B2AF28}" srcOrd="3" destOrd="0" parTransId="{C740B32F-C00F-0F4B-95DC-DF16DD2D1D32}" sibTransId="{5B2891B5-C5C1-374B-ACA9-ACC0439F13BF}"/>
    <dgm:cxn modelId="{500EFEBC-B6B4-0A4E-8ACD-D1BDFF6EE1AD}" type="presOf" srcId="{76D8594B-08FC-0E4E-8DCA-9F1E233E2B2B}" destId="{A82F4B9A-5F0B-4C45-A1E3-B6AC5F846BE5}" srcOrd="0" destOrd="0" presId="urn:microsoft.com/office/officeart/2005/8/layout/process1"/>
    <dgm:cxn modelId="{D287FFCE-C147-4643-9D23-729611755C13}" srcId="{09AA3918-9464-A743-B657-7F18DCA854A7}" destId="{BE128470-46C0-014D-8E64-643A063AEC7D}" srcOrd="2" destOrd="0" parTransId="{FE7F4525-EBFA-1B4A-AE36-6B64FD273A41}" sibTransId="{76D8594B-08FC-0E4E-8DCA-9F1E233E2B2B}"/>
    <dgm:cxn modelId="{BA90A8CF-93AA-8447-80D0-EAEF3402354E}" type="presOf" srcId="{8AB92B43-2FB5-EF4F-879C-62407C6A07B7}" destId="{C76CCA89-571F-8C45-9A98-7427C7AA5059}" srcOrd="0" destOrd="0" presId="urn:microsoft.com/office/officeart/2005/8/layout/process1"/>
    <dgm:cxn modelId="{A5CC45DE-2B16-AD49-A06D-81410A43B65C}" type="presOf" srcId="{F1585C35-1051-684F-B5CE-8A6B57E3EC83}" destId="{9C950D3C-A39F-9E40-AD88-9F797829225D}" srcOrd="1" destOrd="0" presId="urn:microsoft.com/office/officeart/2005/8/layout/process1"/>
    <dgm:cxn modelId="{C70B7DEF-24CA-1148-86D0-BB5C45961E8C}" type="presOf" srcId="{F1585C35-1051-684F-B5CE-8A6B57E3EC83}" destId="{E495C01A-CD4B-7B43-AAA2-E4686F07BEAA}" srcOrd="0" destOrd="0" presId="urn:microsoft.com/office/officeart/2005/8/layout/process1"/>
    <dgm:cxn modelId="{0B221033-CB09-1442-B225-5E00447CEA7B}" type="presParOf" srcId="{413F3A43-C6A8-2B41-A976-F341C5267720}" destId="{C76CCA89-571F-8C45-9A98-7427C7AA5059}" srcOrd="0" destOrd="0" presId="urn:microsoft.com/office/officeart/2005/8/layout/process1"/>
    <dgm:cxn modelId="{1675AD2C-2287-A440-90C2-23D04C175AB3}" type="presParOf" srcId="{413F3A43-C6A8-2B41-A976-F341C5267720}" destId="{3FF285D2-1106-324E-ADEA-49A4C54580E7}" srcOrd="1" destOrd="0" presId="urn:microsoft.com/office/officeart/2005/8/layout/process1"/>
    <dgm:cxn modelId="{BCE03B10-3902-5D45-AD4C-02EB26019D5B}" type="presParOf" srcId="{3FF285D2-1106-324E-ADEA-49A4C54580E7}" destId="{95CD5C26-2D80-ED4E-9120-A9B4CB78F9C6}" srcOrd="0" destOrd="0" presId="urn:microsoft.com/office/officeart/2005/8/layout/process1"/>
    <dgm:cxn modelId="{74CA3871-3159-584E-BF34-18AEC6A9EF9F}" type="presParOf" srcId="{413F3A43-C6A8-2B41-A976-F341C5267720}" destId="{85AD3CDE-55F2-FA4C-9DF0-762F3F56785B}" srcOrd="2" destOrd="0" presId="urn:microsoft.com/office/officeart/2005/8/layout/process1"/>
    <dgm:cxn modelId="{B56EBB88-A6AA-4748-9084-B88655C45521}" type="presParOf" srcId="{413F3A43-C6A8-2B41-A976-F341C5267720}" destId="{E495C01A-CD4B-7B43-AAA2-E4686F07BEAA}" srcOrd="3" destOrd="0" presId="urn:microsoft.com/office/officeart/2005/8/layout/process1"/>
    <dgm:cxn modelId="{4F649E16-06D5-534A-9A04-DBAE9A65C744}" type="presParOf" srcId="{E495C01A-CD4B-7B43-AAA2-E4686F07BEAA}" destId="{9C950D3C-A39F-9E40-AD88-9F797829225D}" srcOrd="0" destOrd="0" presId="urn:microsoft.com/office/officeart/2005/8/layout/process1"/>
    <dgm:cxn modelId="{7B725FDD-5A60-224D-9006-E76E8968B75C}" type="presParOf" srcId="{413F3A43-C6A8-2B41-A976-F341C5267720}" destId="{D0E8358A-E16E-7E4A-986D-58EBACF2FD56}" srcOrd="4" destOrd="0" presId="urn:microsoft.com/office/officeart/2005/8/layout/process1"/>
    <dgm:cxn modelId="{813BE8D8-5C6E-1443-ACDF-A82EDC35A5D8}" type="presParOf" srcId="{413F3A43-C6A8-2B41-A976-F341C5267720}" destId="{A82F4B9A-5F0B-4C45-A1E3-B6AC5F846BE5}" srcOrd="5" destOrd="0" presId="urn:microsoft.com/office/officeart/2005/8/layout/process1"/>
    <dgm:cxn modelId="{E8DF0BDE-6134-B34B-8FB6-E3FBB0404446}" type="presParOf" srcId="{A82F4B9A-5F0B-4C45-A1E3-B6AC5F846BE5}" destId="{BEFC1EB2-FCFF-6649-B429-4FD690D31F16}" srcOrd="0" destOrd="0" presId="urn:microsoft.com/office/officeart/2005/8/layout/process1"/>
    <dgm:cxn modelId="{9D44E87A-9A93-1D4F-8463-41FC08284346}" type="presParOf" srcId="{413F3A43-C6A8-2B41-A976-F341C5267720}" destId="{89E222D5-E63C-724E-A155-6820D6BAD70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FC687-8506-474E-AE96-99D2450C5AD2}">
      <dsp:nvSpPr>
        <dsp:cNvPr id="0" name=""/>
        <dsp:cNvSpPr/>
      </dsp:nvSpPr>
      <dsp:spPr>
        <a:xfrm>
          <a:off x="4160" y="1134537"/>
          <a:ext cx="1289844" cy="77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Physical model</a:t>
          </a:r>
        </a:p>
      </dsp:txBody>
      <dsp:txXfrm>
        <a:off x="26827" y="1157204"/>
        <a:ext cx="1244510" cy="728572"/>
      </dsp:txXfrm>
    </dsp:sp>
    <dsp:sp modelId="{49A3A319-A299-664A-9732-5FC0429ED396}">
      <dsp:nvSpPr>
        <dsp:cNvPr id="0" name=""/>
        <dsp:cNvSpPr/>
      </dsp:nvSpPr>
      <dsp:spPr>
        <a:xfrm>
          <a:off x="1422989" y="1361549"/>
          <a:ext cx="273447" cy="319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422989" y="1425525"/>
        <a:ext cx="191413" cy="191929"/>
      </dsp:txXfrm>
    </dsp:sp>
    <dsp:sp modelId="{2B48B04E-2280-DE40-9100-70BE0699CB69}">
      <dsp:nvSpPr>
        <dsp:cNvPr id="0" name=""/>
        <dsp:cNvSpPr/>
      </dsp:nvSpPr>
      <dsp:spPr>
        <a:xfrm>
          <a:off x="1809943" y="1134537"/>
          <a:ext cx="1289844" cy="77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Cognitive model</a:t>
          </a:r>
        </a:p>
      </dsp:txBody>
      <dsp:txXfrm>
        <a:off x="1832610" y="1157204"/>
        <a:ext cx="1244510" cy="728572"/>
      </dsp:txXfrm>
    </dsp:sp>
    <dsp:sp modelId="{1B60E345-AE6C-274E-A6EC-6CC8A26BF95E}">
      <dsp:nvSpPr>
        <dsp:cNvPr id="0" name=""/>
        <dsp:cNvSpPr/>
      </dsp:nvSpPr>
      <dsp:spPr>
        <a:xfrm>
          <a:off x="3228771" y="1361549"/>
          <a:ext cx="273447" cy="319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228771" y="1425525"/>
        <a:ext cx="191413" cy="191929"/>
      </dsp:txXfrm>
    </dsp:sp>
    <dsp:sp modelId="{347675E3-DACC-384B-90AD-1EFCB5E670FE}">
      <dsp:nvSpPr>
        <dsp:cNvPr id="0" name=""/>
        <dsp:cNvSpPr/>
      </dsp:nvSpPr>
      <dsp:spPr>
        <a:xfrm>
          <a:off x="3615725" y="1134537"/>
          <a:ext cx="1289844" cy="77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Logical model</a:t>
          </a:r>
        </a:p>
      </dsp:txBody>
      <dsp:txXfrm>
        <a:off x="3638392" y="1157204"/>
        <a:ext cx="1244510" cy="728572"/>
      </dsp:txXfrm>
    </dsp:sp>
    <dsp:sp modelId="{3BD5B66C-AD22-BA4D-8A4A-24A737618A48}">
      <dsp:nvSpPr>
        <dsp:cNvPr id="0" name=""/>
        <dsp:cNvSpPr/>
      </dsp:nvSpPr>
      <dsp:spPr>
        <a:xfrm>
          <a:off x="5034554" y="1361549"/>
          <a:ext cx="273447" cy="319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5034554" y="1425525"/>
        <a:ext cx="191413" cy="191929"/>
      </dsp:txXfrm>
    </dsp:sp>
    <dsp:sp modelId="{4CBACFC6-124A-4E46-9F9A-9438C59DCF01}">
      <dsp:nvSpPr>
        <dsp:cNvPr id="0" name=""/>
        <dsp:cNvSpPr/>
      </dsp:nvSpPr>
      <dsp:spPr>
        <a:xfrm>
          <a:off x="5421507" y="1134537"/>
          <a:ext cx="1289844" cy="77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Representational model</a:t>
          </a:r>
        </a:p>
      </dsp:txBody>
      <dsp:txXfrm>
        <a:off x="5444174" y="1157204"/>
        <a:ext cx="1244510" cy="728572"/>
      </dsp:txXfrm>
    </dsp:sp>
    <dsp:sp modelId="{A0921DC1-7846-D64A-B9F5-6AFBFE621752}">
      <dsp:nvSpPr>
        <dsp:cNvPr id="0" name=""/>
        <dsp:cNvSpPr/>
      </dsp:nvSpPr>
      <dsp:spPr>
        <a:xfrm>
          <a:off x="6840336" y="1361549"/>
          <a:ext cx="273447" cy="319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6840336" y="1425525"/>
        <a:ext cx="191413" cy="191929"/>
      </dsp:txXfrm>
    </dsp:sp>
    <dsp:sp modelId="{5BC08BE3-0F7F-E240-BC3D-C136806E0B56}">
      <dsp:nvSpPr>
        <dsp:cNvPr id="0" name=""/>
        <dsp:cNvSpPr/>
      </dsp:nvSpPr>
      <dsp:spPr>
        <a:xfrm>
          <a:off x="7227289" y="1134537"/>
          <a:ext cx="1289844" cy="77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Computational model</a:t>
          </a:r>
          <a:endParaRPr lang="en-GB" sz="1200" kern="1200" dirty="0"/>
        </a:p>
      </dsp:txBody>
      <dsp:txXfrm>
        <a:off x="7249956" y="1157204"/>
        <a:ext cx="1244510" cy="728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CCA89-571F-8C45-9A98-7427C7AA5059}">
      <dsp:nvSpPr>
        <dsp:cNvPr id="0" name=""/>
        <dsp:cNvSpPr/>
      </dsp:nvSpPr>
      <dsp:spPr>
        <a:xfrm>
          <a:off x="0" y="995898"/>
          <a:ext cx="1647464" cy="98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Ontology specification</a:t>
          </a:r>
        </a:p>
      </dsp:txBody>
      <dsp:txXfrm>
        <a:off x="28952" y="1024850"/>
        <a:ext cx="1589560" cy="930574"/>
      </dsp:txXfrm>
    </dsp:sp>
    <dsp:sp modelId="{3FF285D2-1106-324E-ADEA-49A4C54580E7}">
      <dsp:nvSpPr>
        <dsp:cNvPr id="0" name=""/>
        <dsp:cNvSpPr/>
      </dsp:nvSpPr>
      <dsp:spPr>
        <a:xfrm rot="21588703">
          <a:off x="1813152" y="1282023"/>
          <a:ext cx="351261" cy="408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813152" y="1363910"/>
        <a:ext cx="245883" cy="245143"/>
      </dsp:txXfrm>
    </dsp:sp>
    <dsp:sp modelId="{85AD3CDE-55F2-FA4C-9DF0-762F3F56785B}">
      <dsp:nvSpPr>
        <dsp:cNvPr id="0" name=""/>
        <dsp:cNvSpPr/>
      </dsp:nvSpPr>
      <dsp:spPr>
        <a:xfrm>
          <a:off x="2310218" y="988307"/>
          <a:ext cx="1647464" cy="98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</a:rPr>
            <a:t>Knowledge acquisition</a:t>
          </a:r>
        </a:p>
      </dsp:txBody>
      <dsp:txXfrm>
        <a:off x="2339170" y="1017259"/>
        <a:ext cx="1589560" cy="930574"/>
      </dsp:txXfrm>
    </dsp:sp>
    <dsp:sp modelId="{E495C01A-CD4B-7B43-AAA2-E4686F07BEAA}">
      <dsp:nvSpPr>
        <dsp:cNvPr id="0" name=""/>
        <dsp:cNvSpPr/>
      </dsp:nvSpPr>
      <dsp:spPr>
        <a:xfrm>
          <a:off x="4122430" y="1278260"/>
          <a:ext cx="349262" cy="408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122430" y="1359974"/>
        <a:ext cx="244483" cy="245143"/>
      </dsp:txXfrm>
    </dsp:sp>
    <dsp:sp modelId="{D0E8358A-E16E-7E4A-986D-58EBACF2FD56}">
      <dsp:nvSpPr>
        <dsp:cNvPr id="0" name=""/>
        <dsp:cNvSpPr/>
      </dsp:nvSpPr>
      <dsp:spPr>
        <a:xfrm>
          <a:off x="4616669" y="988307"/>
          <a:ext cx="1647464" cy="98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>
                  <a:lumMod val="85000"/>
                </a:schemeClr>
              </a:solidFill>
            </a:rPr>
            <a:t>Conceptualization and implementation </a:t>
          </a:r>
        </a:p>
      </dsp:txBody>
      <dsp:txXfrm>
        <a:off x="4645621" y="1017259"/>
        <a:ext cx="1589560" cy="930574"/>
      </dsp:txXfrm>
    </dsp:sp>
    <dsp:sp modelId="{A82F4B9A-5F0B-4C45-A1E3-B6AC5F846BE5}">
      <dsp:nvSpPr>
        <dsp:cNvPr id="0" name=""/>
        <dsp:cNvSpPr/>
      </dsp:nvSpPr>
      <dsp:spPr>
        <a:xfrm>
          <a:off x="6428880" y="1278260"/>
          <a:ext cx="349262" cy="408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428880" y="1359974"/>
        <a:ext cx="244483" cy="245143"/>
      </dsp:txXfrm>
    </dsp:sp>
    <dsp:sp modelId="{89E222D5-E63C-724E-A155-6820D6BAD70C}">
      <dsp:nvSpPr>
        <dsp:cNvPr id="0" name=""/>
        <dsp:cNvSpPr/>
      </dsp:nvSpPr>
      <dsp:spPr>
        <a:xfrm>
          <a:off x="6923120" y="988307"/>
          <a:ext cx="1647464" cy="98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>
                  <a:lumMod val="85000"/>
                </a:schemeClr>
              </a:solidFill>
            </a:rPr>
            <a:t>Validation</a:t>
          </a:r>
        </a:p>
      </dsp:txBody>
      <dsp:txXfrm>
        <a:off x="6952072" y="1017259"/>
        <a:ext cx="1589560" cy="930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5D943-F009-AB4A-B170-E4017EB887BA}">
      <dsp:nvSpPr>
        <dsp:cNvPr id="0" name=""/>
        <dsp:cNvSpPr/>
      </dsp:nvSpPr>
      <dsp:spPr>
        <a:xfrm>
          <a:off x="0" y="0"/>
          <a:ext cx="20247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06BF3-41A7-4240-9E6B-0930BB638BE7}">
      <dsp:nvSpPr>
        <dsp:cNvPr id="0" name=""/>
        <dsp:cNvSpPr/>
      </dsp:nvSpPr>
      <dsp:spPr>
        <a:xfrm>
          <a:off x="0" y="0"/>
          <a:ext cx="404941" cy="171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0" y="0"/>
        <a:ext cx="404941" cy="1715360"/>
      </dsp:txXfrm>
    </dsp:sp>
    <dsp:sp modelId="{CD32E16D-7450-E642-ADA0-0CF3FBFF9DAF}">
      <dsp:nvSpPr>
        <dsp:cNvPr id="0" name=""/>
        <dsp:cNvSpPr/>
      </dsp:nvSpPr>
      <dsp:spPr>
        <a:xfrm>
          <a:off x="435312" y="20164"/>
          <a:ext cx="1589394" cy="403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Purpose</a:t>
          </a:r>
        </a:p>
      </dsp:txBody>
      <dsp:txXfrm>
        <a:off x="435312" y="20164"/>
        <a:ext cx="1589394" cy="403293"/>
      </dsp:txXfrm>
    </dsp:sp>
    <dsp:sp modelId="{928E4684-DAA4-FD4A-B4B0-194E9F728949}">
      <dsp:nvSpPr>
        <dsp:cNvPr id="0" name=""/>
        <dsp:cNvSpPr/>
      </dsp:nvSpPr>
      <dsp:spPr>
        <a:xfrm>
          <a:off x="404941" y="423458"/>
          <a:ext cx="1619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F9B4F-608D-884C-82E8-5EEC2D75BCC6}">
      <dsp:nvSpPr>
        <dsp:cNvPr id="0" name=""/>
        <dsp:cNvSpPr/>
      </dsp:nvSpPr>
      <dsp:spPr>
        <a:xfrm>
          <a:off x="435312" y="443623"/>
          <a:ext cx="1589394" cy="403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Scope</a:t>
          </a:r>
        </a:p>
      </dsp:txBody>
      <dsp:txXfrm>
        <a:off x="435312" y="443623"/>
        <a:ext cx="1589394" cy="403293"/>
      </dsp:txXfrm>
    </dsp:sp>
    <dsp:sp modelId="{F1755C4D-1257-E949-871B-905827164AED}">
      <dsp:nvSpPr>
        <dsp:cNvPr id="0" name=""/>
        <dsp:cNvSpPr/>
      </dsp:nvSpPr>
      <dsp:spPr>
        <a:xfrm>
          <a:off x="404941" y="846917"/>
          <a:ext cx="1619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2DFC5-35A5-CE4D-B48A-AD74BC351421}">
      <dsp:nvSpPr>
        <dsp:cNvPr id="0" name=""/>
        <dsp:cNvSpPr/>
      </dsp:nvSpPr>
      <dsp:spPr>
        <a:xfrm>
          <a:off x="435312" y="867081"/>
          <a:ext cx="1589394" cy="403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Intended end-users</a:t>
          </a:r>
        </a:p>
      </dsp:txBody>
      <dsp:txXfrm>
        <a:off x="435312" y="867081"/>
        <a:ext cx="1589394" cy="403293"/>
      </dsp:txXfrm>
    </dsp:sp>
    <dsp:sp modelId="{69239863-92A7-E749-B8CC-57F3023CD4B0}">
      <dsp:nvSpPr>
        <dsp:cNvPr id="0" name=""/>
        <dsp:cNvSpPr/>
      </dsp:nvSpPr>
      <dsp:spPr>
        <a:xfrm>
          <a:off x="404941" y="1270375"/>
          <a:ext cx="1619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5313A-8C23-C843-91B9-7FB8F94B5EEC}">
      <dsp:nvSpPr>
        <dsp:cNvPr id="0" name=""/>
        <dsp:cNvSpPr/>
      </dsp:nvSpPr>
      <dsp:spPr>
        <a:xfrm>
          <a:off x="435312" y="1290540"/>
          <a:ext cx="1589394" cy="403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Intended use</a:t>
          </a:r>
        </a:p>
      </dsp:txBody>
      <dsp:txXfrm>
        <a:off x="435312" y="1290540"/>
        <a:ext cx="1589394" cy="403293"/>
      </dsp:txXfrm>
    </dsp:sp>
    <dsp:sp modelId="{12A85F57-524B-BA43-9BAE-FA75CEF0D282}">
      <dsp:nvSpPr>
        <dsp:cNvPr id="0" name=""/>
        <dsp:cNvSpPr/>
      </dsp:nvSpPr>
      <dsp:spPr>
        <a:xfrm>
          <a:off x="404941" y="1693834"/>
          <a:ext cx="1619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CCA89-571F-8C45-9A98-7427C7AA5059}">
      <dsp:nvSpPr>
        <dsp:cNvPr id="0" name=""/>
        <dsp:cNvSpPr/>
      </dsp:nvSpPr>
      <dsp:spPr>
        <a:xfrm>
          <a:off x="0" y="995898"/>
          <a:ext cx="1647464" cy="98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>
                  <a:lumMod val="85000"/>
                </a:schemeClr>
              </a:solidFill>
            </a:rPr>
            <a:t>Ontology specification</a:t>
          </a:r>
        </a:p>
      </dsp:txBody>
      <dsp:txXfrm>
        <a:off x="28952" y="1024850"/>
        <a:ext cx="1589560" cy="930574"/>
      </dsp:txXfrm>
    </dsp:sp>
    <dsp:sp modelId="{3FF285D2-1106-324E-ADEA-49A4C54580E7}">
      <dsp:nvSpPr>
        <dsp:cNvPr id="0" name=""/>
        <dsp:cNvSpPr/>
      </dsp:nvSpPr>
      <dsp:spPr>
        <a:xfrm rot="21588703">
          <a:off x="1813152" y="1282023"/>
          <a:ext cx="351261" cy="408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813152" y="1363910"/>
        <a:ext cx="245883" cy="245143"/>
      </dsp:txXfrm>
    </dsp:sp>
    <dsp:sp modelId="{85AD3CDE-55F2-FA4C-9DF0-762F3F56785B}">
      <dsp:nvSpPr>
        <dsp:cNvPr id="0" name=""/>
        <dsp:cNvSpPr/>
      </dsp:nvSpPr>
      <dsp:spPr>
        <a:xfrm>
          <a:off x="2310218" y="988307"/>
          <a:ext cx="1647464" cy="98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>
                  <a:lumMod val="85000"/>
                </a:schemeClr>
              </a:solidFill>
            </a:rPr>
            <a:t>Knowledge acquisition</a:t>
          </a:r>
        </a:p>
      </dsp:txBody>
      <dsp:txXfrm>
        <a:off x="2339170" y="1017259"/>
        <a:ext cx="1589560" cy="930574"/>
      </dsp:txXfrm>
    </dsp:sp>
    <dsp:sp modelId="{E495C01A-CD4B-7B43-AAA2-E4686F07BEAA}">
      <dsp:nvSpPr>
        <dsp:cNvPr id="0" name=""/>
        <dsp:cNvSpPr/>
      </dsp:nvSpPr>
      <dsp:spPr>
        <a:xfrm>
          <a:off x="4122430" y="1278260"/>
          <a:ext cx="349262" cy="408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122430" y="1359974"/>
        <a:ext cx="244483" cy="245143"/>
      </dsp:txXfrm>
    </dsp:sp>
    <dsp:sp modelId="{D0E8358A-E16E-7E4A-986D-58EBACF2FD56}">
      <dsp:nvSpPr>
        <dsp:cNvPr id="0" name=""/>
        <dsp:cNvSpPr/>
      </dsp:nvSpPr>
      <dsp:spPr>
        <a:xfrm>
          <a:off x="4616669" y="988307"/>
          <a:ext cx="1647464" cy="98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</a:rPr>
            <a:t>Conceptualization and implementation </a:t>
          </a:r>
        </a:p>
      </dsp:txBody>
      <dsp:txXfrm>
        <a:off x="4645621" y="1017259"/>
        <a:ext cx="1589560" cy="930574"/>
      </dsp:txXfrm>
    </dsp:sp>
    <dsp:sp modelId="{A82F4B9A-5F0B-4C45-A1E3-B6AC5F846BE5}">
      <dsp:nvSpPr>
        <dsp:cNvPr id="0" name=""/>
        <dsp:cNvSpPr/>
      </dsp:nvSpPr>
      <dsp:spPr>
        <a:xfrm>
          <a:off x="6428880" y="1278260"/>
          <a:ext cx="349262" cy="408571"/>
        </a:xfrm>
        <a:prstGeom prst="rightArrow">
          <a:avLst>
            <a:gd name="adj1" fmla="val 60000"/>
            <a:gd name="adj2" fmla="val 50000"/>
          </a:avLst>
        </a:prstGeom>
        <a:solidFill>
          <a:srgbClr val="B1BD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428880" y="1359974"/>
        <a:ext cx="244483" cy="245143"/>
      </dsp:txXfrm>
    </dsp:sp>
    <dsp:sp modelId="{89E222D5-E63C-724E-A155-6820D6BAD70C}">
      <dsp:nvSpPr>
        <dsp:cNvPr id="0" name=""/>
        <dsp:cNvSpPr/>
      </dsp:nvSpPr>
      <dsp:spPr>
        <a:xfrm>
          <a:off x="6923120" y="988307"/>
          <a:ext cx="1647464" cy="98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>
                  <a:lumMod val="85000"/>
                </a:schemeClr>
              </a:solidFill>
            </a:rPr>
            <a:t>Validation</a:t>
          </a:r>
        </a:p>
      </dsp:txBody>
      <dsp:txXfrm>
        <a:off x="6952072" y="1017259"/>
        <a:ext cx="1589560" cy="930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3313BA-A277-9E44-AE96-63B4D7CDBA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5EF89-79EB-BB49-B0D0-38A197613E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FE3E4-EB64-8848-94F9-743C08373944}" type="datetimeFigureOut">
              <a:rPr lang="en-DE" smtClean="0"/>
              <a:t>12.06.20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DE5B8-558A-4B44-8A79-DB97124AB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0F7A7-7BD5-BE4B-8596-124D7F7DB6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40B80-DF20-5347-9429-67C068A0AD6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68037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DE5-0333-BC43-B0E3-ACBC0CBE68E3}" type="datetimeFigureOut">
              <a:rPr lang="en-DE" smtClean="0"/>
              <a:t>12.06.20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F31E0-292A-C949-9081-FAD62651187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486982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1878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Description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attributes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58291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19521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Description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attributes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8689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81370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635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65753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71458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658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BIM GIS </a:t>
            </a:r>
            <a:r>
              <a:rPr lang="de-DE" dirty="0" err="1"/>
              <a:t>integration</a:t>
            </a:r>
            <a:endParaRPr lang="de-DE" dirty="0"/>
          </a:p>
          <a:p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surrounding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in </a:t>
            </a:r>
            <a:r>
              <a:rPr lang="de-DE" dirty="0" err="1"/>
              <a:t>renovation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0255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2569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DE" dirty="0"/>
              <a:t>xample for objects, processes, relations, events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874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DE" dirty="0"/>
              <a:t>xample for objects, processes, relations, events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25264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4014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1900" dirty="0"/>
              <a:t>This is an initial list of the use</a:t>
            </a:r>
          </a:p>
          <a:p>
            <a:pPr lvl="1"/>
            <a:r>
              <a:rPr lang="en-GB" sz="1900" dirty="0"/>
              <a:t>Description of site planning</a:t>
            </a:r>
          </a:p>
          <a:p>
            <a:pPr lvl="1"/>
            <a:r>
              <a:rPr lang="en-GB" sz="1900" dirty="0"/>
              <a:t>Description of BEM</a:t>
            </a:r>
          </a:p>
          <a:p>
            <a:pPr lvl="1"/>
            <a:endParaRPr lang="en-GB" sz="1900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4126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3711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765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CD3A-0C7E-8042-AD5C-C8586BA7C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A9237-C236-E14C-9AE0-58BDA99FE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9D9B9-3343-534D-A6F4-5574B942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C535-C678-554E-9721-F9BF7FE98D48}" type="datetime1">
              <a:rPr lang="de-DE" smtClean="0"/>
              <a:t>12.06.20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A044F-08E6-2C4C-AAFD-AFDE56B8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56B50-9B47-1F4D-B89F-8CD93E84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6399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B899-4836-0847-86FC-3DEBD60C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27F3A-C4B8-A348-9ECC-629A59DD3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6CBA-71B6-8C40-9D33-D2C104EF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E06B-E0B0-7C40-BE34-92BD82995128}" type="datetime1">
              <a:rPr lang="de-DE" smtClean="0"/>
              <a:t>12.06.20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CADBD-75AF-3243-87F2-CC44AB38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C9008-F1A2-2145-82D9-D9AC4A0E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8926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0D99E-0C8E-4048-B58F-4AFBA09AC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FCF94-F70F-CE48-981E-A493E3E49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7298F-F6FD-684E-95D8-779F16B3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5FAD-48EF-B641-B43D-2334E5FE65A2}" type="datetime1">
              <a:rPr lang="de-DE" smtClean="0"/>
              <a:t>12.06.20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D97FB-0B94-2342-BF5A-B6FF85E4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E12C6-B6DD-8440-9DC2-D3E2B40E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349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B0E7-0821-9345-B267-16EC68F5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BE12B-0916-1645-99AD-EAC98ABD4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193FC-F353-084F-BA5D-39F68D6F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C011-93AD-EC4B-97AD-784C994B3D87}" type="datetime1">
              <a:rPr lang="de-DE" smtClean="0"/>
              <a:t>12.06.20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0784-1C35-7F43-A2C2-2C968515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A4632-D356-EF47-BADE-3956B8A3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7197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7DB9-12F2-5847-B73B-440B62E2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09EEC-25B5-5848-90AF-3137B391E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B73A6-1094-D245-B85F-3150B939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03D-8895-BB4C-99D4-E4E98AC5EACA}" type="datetime1">
              <a:rPr lang="de-DE" smtClean="0"/>
              <a:t>12.06.20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15042-8239-DB45-9BF8-56EE8B8C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C3B75-154D-BD43-9B46-B8F00E93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368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DD1D-53A2-F44F-8184-5056E061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20894-BC65-1543-B04F-DD982E83D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B960C-5FC0-1846-A82E-DF4EAD5AD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909D9-1F50-914F-9FB5-86404F24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91D2-67BC-694C-9A45-24E31E4FD92F}" type="datetime1">
              <a:rPr lang="de-DE" smtClean="0"/>
              <a:t>12.06.20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55D24-A812-EA48-B6A3-9A71E998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1E0A0-6F87-E14B-ADD5-137608B1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9599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BAF51-62F3-9545-AE77-327D3DE5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E1793-6AD1-784B-9808-A6745B22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CC262-4A39-A143-A038-570ADB6F3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C60AE-0FD0-2F4A-9649-0BB093BCC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2B3C8-E2B9-C645-8B82-A1DF36040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048DD-D494-EA4C-A072-2C8A3C2C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BD6A-5EF4-D246-8C60-B768EBE5DB39}" type="datetime1">
              <a:rPr lang="de-DE" smtClean="0"/>
              <a:t>12.06.20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CD8C0-65A8-714C-8125-838C303C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32F4E-0A71-0F41-8614-F0F80591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021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6C69-BE89-634C-9474-9A457149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7B00A-C364-8547-92EB-B4E2200B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87D0-FB5C-4B42-A308-9AA8EBCCDFA1}" type="datetime1">
              <a:rPr lang="de-DE" smtClean="0"/>
              <a:t>12.06.20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BFE5E-8881-344F-9ACC-C62D3FF4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4BFA7-9F67-8A4D-913B-08A119A1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736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737EE-00C4-3C40-9B1F-F41BCD9A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EE42-2E1D-DD45-ABC7-A796DB7DBC26}" type="datetime1">
              <a:rPr lang="de-DE" smtClean="0"/>
              <a:t>12.06.20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6ACE8-89B4-4845-A2F0-2CDA02B4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8FDB6-3149-7844-9563-563FE7C1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565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2DAB-9546-BA4A-92B3-9F3F6889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8D68-B60C-B24D-A3A6-E0BDD70D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E3000-6F7C-FD4C-8F32-F41D2DBE9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6A99F-B775-F540-BE4B-E9D0E087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CA03-3842-3546-BDA4-5414BE016F2C}" type="datetime1">
              <a:rPr lang="de-DE" smtClean="0"/>
              <a:t>12.06.20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3162A-A893-3540-B6A7-88744ABB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E60B8-8874-244D-A163-84FC7A21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5128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FEAE-354C-5C49-AE95-3A1B75E2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6EA98-6A7C-9843-824D-D0C387A8A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CC3BB-C8A4-DF45-93F6-1B400A41D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3A26E-745D-4D4D-81D6-97BE8BFE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A458-1192-C64D-886E-5F0A1FC15ED4}" type="datetime1">
              <a:rPr lang="de-DE" smtClean="0"/>
              <a:t>12.06.20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AD09A-8FE1-614F-9697-41329F93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33052-0FA9-7F4E-8545-41FE886D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9429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34B78-429D-DE4E-91F5-1310AF5C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E36D7-1139-7C4E-AE28-9EF0C46BA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26C44-0901-E746-B0FD-1939246D5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2F68-3DDF-7A4A-97FA-9FB031417E37}" type="datetime1">
              <a:rPr lang="de-DE" smtClean="0"/>
              <a:t>12.06.20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4A9CB-F7FF-5848-9E2C-7BA5A442D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7B711-1A8F-6F4A-8387-B6A6D5F52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99E0-58B6-1142-9357-B34E7CD37AE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1580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epositonce.tu-berlin.de/handle/11303/11235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6CDD02-9E6A-5049-BCB8-1ECBDDDD2FE1}"/>
              </a:ext>
            </a:extLst>
          </p:cNvPr>
          <p:cNvSpPr/>
          <p:nvPr/>
        </p:nvSpPr>
        <p:spPr>
          <a:xfrm>
            <a:off x="0" y="1122364"/>
            <a:ext cx="12192000" cy="5735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DEE64B-F734-6A43-B02A-31164DB01CF2}"/>
              </a:ext>
            </a:extLst>
          </p:cNvPr>
          <p:cNvSpPr/>
          <p:nvPr/>
        </p:nvSpPr>
        <p:spPr>
          <a:xfrm>
            <a:off x="0" y="895926"/>
            <a:ext cx="12192000" cy="2264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D1AFC-9B2F-F048-B88F-B97337664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50944"/>
            <a:ext cx="1597166" cy="60866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47A63BA-C0A9-4D47-8DD5-4D6791350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090" y="2334419"/>
            <a:ext cx="9217891" cy="37153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DE" sz="1900" dirty="0">
                <a:solidFill>
                  <a:schemeClr val="bg1"/>
                </a:solidFill>
              </a:rPr>
              <a:t>Maryam Daneshfar, Timo Hartmann, Jochen Rabe</a:t>
            </a:r>
          </a:p>
          <a:p>
            <a:pPr algn="l"/>
            <a:r>
              <a:rPr lang="en-GB" sz="1900" dirty="0" err="1">
                <a:solidFill>
                  <a:schemeClr val="bg1"/>
                </a:solidFill>
              </a:rPr>
              <a:t>Technische</a:t>
            </a:r>
            <a:r>
              <a:rPr lang="en-GB" sz="1900" dirty="0">
                <a:solidFill>
                  <a:schemeClr val="bg1"/>
                </a:solidFill>
              </a:rPr>
              <a:t> Universität Berlin</a:t>
            </a:r>
          </a:p>
          <a:p>
            <a:pPr algn="l"/>
            <a:endParaRPr lang="en-DE" dirty="0"/>
          </a:p>
          <a:p>
            <a:pPr algn="l"/>
            <a:r>
              <a:rPr lang="en-GB" sz="2600" b="1" dirty="0">
                <a:solidFill>
                  <a:schemeClr val="bg1"/>
                </a:solidFill>
              </a:rPr>
              <a:t>A GIS-based Ontology for Representing the Surrounding Environment of Buildings to Support Building Renovation </a:t>
            </a:r>
          </a:p>
          <a:p>
            <a:pPr algn="l"/>
            <a:endParaRPr lang="en-GB" b="1" dirty="0"/>
          </a:p>
          <a:p>
            <a:pPr algn="l"/>
            <a:endParaRPr lang="en-GB" b="1" dirty="0"/>
          </a:p>
          <a:p>
            <a:pPr algn="l"/>
            <a:endParaRPr lang="en-GB" sz="1800" dirty="0">
              <a:solidFill>
                <a:schemeClr val="bg1"/>
              </a:solidFill>
            </a:endParaRP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LDAC 2020, Online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17</a:t>
            </a:r>
            <a:r>
              <a:rPr lang="en-GB" sz="1800" baseline="30000" dirty="0">
                <a:solidFill>
                  <a:schemeClr val="bg1"/>
                </a:solidFill>
              </a:rPr>
              <a:t>th</a:t>
            </a:r>
            <a:r>
              <a:rPr lang="en-GB" sz="1800" dirty="0">
                <a:solidFill>
                  <a:schemeClr val="bg1"/>
                </a:solidFill>
              </a:rPr>
              <a:t> June 2020</a:t>
            </a:r>
          </a:p>
          <a:p>
            <a:pPr algn="l"/>
            <a:endParaRPr lang="en-GB" dirty="0"/>
          </a:p>
          <a:p>
            <a:pPr algn="l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797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CCDB-BEDF-CF4C-B1D2-03889E8E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8041" y="6523406"/>
            <a:ext cx="4359366" cy="2657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10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Discussion/Future work</a:t>
            </a: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45982F-1ADA-D94A-A285-8782A4742D38}"/>
              </a:ext>
            </a:extLst>
          </p:cNvPr>
          <p:cNvSpPr/>
          <p:nvPr/>
        </p:nvSpPr>
        <p:spPr>
          <a:xfrm>
            <a:off x="2925800" y="3428164"/>
            <a:ext cx="1103699" cy="336350"/>
          </a:xfrm>
          <a:prstGeom prst="rect">
            <a:avLst/>
          </a:prstGeom>
          <a:solidFill>
            <a:srgbClr val="DAC1FF"/>
          </a:solidFill>
          <a:ln>
            <a:solidFill>
              <a:srgbClr val="8C5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b="1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CB63A1-276A-A047-A903-5884DFE556A5}"/>
              </a:ext>
            </a:extLst>
          </p:cNvPr>
          <p:cNvSpPr/>
          <p:nvPr/>
        </p:nvSpPr>
        <p:spPr>
          <a:xfrm>
            <a:off x="2129559" y="4430753"/>
            <a:ext cx="1103699" cy="336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Vegetation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419842-202F-4340-9B1B-A61B1429DFEC}"/>
              </a:ext>
            </a:extLst>
          </p:cNvPr>
          <p:cNvSpPr/>
          <p:nvPr/>
        </p:nvSpPr>
        <p:spPr>
          <a:xfrm>
            <a:off x="3872699" y="4788202"/>
            <a:ext cx="1105200" cy="336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Park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6FEAF1-0BF0-4244-9447-DD3EFFD4863B}"/>
              </a:ext>
            </a:extLst>
          </p:cNvPr>
          <p:cNvSpPr/>
          <p:nvPr/>
        </p:nvSpPr>
        <p:spPr>
          <a:xfrm>
            <a:off x="2650276" y="5041690"/>
            <a:ext cx="1103699" cy="336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Single tree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C9E656-1D28-E647-9871-A526CEEDE9F0}"/>
              </a:ext>
            </a:extLst>
          </p:cNvPr>
          <p:cNvSpPr/>
          <p:nvPr/>
        </p:nvSpPr>
        <p:spPr>
          <a:xfrm>
            <a:off x="1327605" y="6109885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E67F493-E4E5-4349-AC61-D039969B2913}"/>
              </a:ext>
            </a:extLst>
          </p:cNvPr>
          <p:cNvSpPr/>
          <p:nvPr/>
        </p:nvSpPr>
        <p:spPr>
          <a:xfrm>
            <a:off x="4130923" y="6324202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0B2B800-F47E-8642-9755-1D8A48862E33}"/>
              </a:ext>
            </a:extLst>
          </p:cNvPr>
          <p:cNvSpPr/>
          <p:nvPr/>
        </p:nvSpPr>
        <p:spPr>
          <a:xfrm>
            <a:off x="1171735" y="5556274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689FF8-706A-8A40-8A27-822BB50C6E53}"/>
              </a:ext>
            </a:extLst>
          </p:cNvPr>
          <p:cNvSpPr/>
          <p:nvPr/>
        </p:nvSpPr>
        <p:spPr>
          <a:xfrm>
            <a:off x="4445354" y="5960982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A7127A-2299-6448-87BB-42930006A0FE}"/>
              </a:ext>
            </a:extLst>
          </p:cNvPr>
          <p:cNvSpPr/>
          <p:nvPr/>
        </p:nvSpPr>
        <p:spPr>
          <a:xfrm>
            <a:off x="4513639" y="3480851"/>
            <a:ext cx="1103699" cy="336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Built area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F18078E-2465-3B48-8BD0-02E294BCF04B}"/>
              </a:ext>
            </a:extLst>
          </p:cNvPr>
          <p:cNvSpPr/>
          <p:nvPr/>
        </p:nvSpPr>
        <p:spPr>
          <a:xfrm>
            <a:off x="8275759" y="1139436"/>
            <a:ext cx="811375" cy="336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Parking space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1D285B9-9819-AA4D-A32E-A715190D7CA4}"/>
              </a:ext>
            </a:extLst>
          </p:cNvPr>
          <p:cNvSpPr/>
          <p:nvPr/>
        </p:nvSpPr>
        <p:spPr>
          <a:xfrm>
            <a:off x="7486696" y="1130486"/>
            <a:ext cx="715678" cy="359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Parking lot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3743A4-32A6-9545-963C-073ABF9AE5FE}"/>
              </a:ext>
            </a:extLst>
          </p:cNvPr>
          <p:cNvSpPr/>
          <p:nvPr/>
        </p:nvSpPr>
        <p:spPr>
          <a:xfrm>
            <a:off x="7824023" y="2017504"/>
            <a:ext cx="1103699" cy="336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Parking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073834-9F8F-2246-BAE7-2D5B54AB2DB2}"/>
              </a:ext>
            </a:extLst>
          </p:cNvPr>
          <p:cNvSpPr/>
          <p:nvPr/>
        </p:nvSpPr>
        <p:spPr>
          <a:xfrm>
            <a:off x="7586389" y="3478272"/>
            <a:ext cx="1103699" cy="336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Monument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116679-DFA8-FA45-8000-21BAFF04E8BB}"/>
              </a:ext>
            </a:extLst>
          </p:cNvPr>
          <p:cNvSpPr/>
          <p:nvPr/>
        </p:nvSpPr>
        <p:spPr>
          <a:xfrm>
            <a:off x="5821345" y="2014092"/>
            <a:ext cx="1103699" cy="336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Parcel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880D37F-F8AA-F649-BC8C-3C7338B64E9F}"/>
              </a:ext>
            </a:extLst>
          </p:cNvPr>
          <p:cNvSpPr/>
          <p:nvPr/>
        </p:nvSpPr>
        <p:spPr>
          <a:xfrm>
            <a:off x="5493852" y="3996884"/>
            <a:ext cx="1103699" cy="336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District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8BBCBB-FDA5-A14A-838C-0564DE4BB71E}"/>
              </a:ext>
            </a:extLst>
          </p:cNvPr>
          <p:cNvSpPr/>
          <p:nvPr/>
        </p:nvSpPr>
        <p:spPr>
          <a:xfrm>
            <a:off x="5556321" y="471507"/>
            <a:ext cx="1103699" cy="336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Building block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8A58B21-46FA-0A48-BB5C-6705F3E2D17B}"/>
              </a:ext>
            </a:extLst>
          </p:cNvPr>
          <p:cNvSpPr/>
          <p:nvPr/>
        </p:nvSpPr>
        <p:spPr>
          <a:xfrm>
            <a:off x="3712132" y="498723"/>
            <a:ext cx="1103699" cy="336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681E9F3-8C57-7441-A6FE-553043CD167B}"/>
              </a:ext>
            </a:extLst>
          </p:cNvPr>
          <p:cNvSpPr/>
          <p:nvPr/>
        </p:nvSpPr>
        <p:spPr>
          <a:xfrm>
            <a:off x="3678912" y="2014092"/>
            <a:ext cx="1103699" cy="33635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Landuse type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221DCFC-D5A5-D045-B55B-02938EEB1FB9}"/>
              </a:ext>
            </a:extLst>
          </p:cNvPr>
          <p:cNvSpPr/>
          <p:nvPr/>
        </p:nvSpPr>
        <p:spPr>
          <a:xfrm>
            <a:off x="7844441" y="539071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BD6917F-4A09-1443-92ED-C201A13B3FF0}"/>
              </a:ext>
            </a:extLst>
          </p:cNvPr>
          <p:cNvSpPr/>
          <p:nvPr/>
        </p:nvSpPr>
        <p:spPr>
          <a:xfrm>
            <a:off x="7977066" y="4789395"/>
            <a:ext cx="1103699" cy="33635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Construction regulation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49AEE97-5500-5B41-92DF-AB1AA1603EA1}"/>
              </a:ext>
            </a:extLst>
          </p:cNvPr>
          <p:cNvSpPr/>
          <p:nvPr/>
        </p:nvSpPr>
        <p:spPr>
          <a:xfrm>
            <a:off x="6458429" y="1678783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097DD58-1AE0-CF4A-8E65-4091D80FA188}"/>
              </a:ext>
            </a:extLst>
          </p:cNvPr>
          <p:cNvSpPr/>
          <p:nvPr/>
        </p:nvSpPr>
        <p:spPr>
          <a:xfrm>
            <a:off x="4796274" y="1160336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1148E3E-584C-2C43-B87B-8BECA7EFFDAE}"/>
              </a:ext>
            </a:extLst>
          </p:cNvPr>
          <p:cNvSpPr/>
          <p:nvPr/>
        </p:nvSpPr>
        <p:spPr>
          <a:xfrm>
            <a:off x="4798645" y="1508250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DA7C06E-9383-594E-80F8-47676C4FB1C2}"/>
              </a:ext>
            </a:extLst>
          </p:cNvPr>
          <p:cNvSpPr/>
          <p:nvPr/>
        </p:nvSpPr>
        <p:spPr>
          <a:xfrm>
            <a:off x="7416894" y="3945037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9F6D99F-0662-BD4E-B688-36DB4051FB7D}"/>
              </a:ext>
            </a:extLst>
          </p:cNvPr>
          <p:cNvSpPr/>
          <p:nvPr/>
        </p:nvSpPr>
        <p:spPr>
          <a:xfrm>
            <a:off x="2973006" y="1456939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CC73041-D60E-704A-99D3-6666DA3627FE}"/>
              </a:ext>
            </a:extLst>
          </p:cNvPr>
          <p:cNvSpPr/>
          <p:nvPr/>
        </p:nvSpPr>
        <p:spPr>
          <a:xfrm>
            <a:off x="2940668" y="2608359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567806C-D74D-6C44-917E-FA739170A0E1}"/>
              </a:ext>
            </a:extLst>
          </p:cNvPr>
          <p:cNvSpPr/>
          <p:nvPr/>
        </p:nvSpPr>
        <p:spPr>
          <a:xfrm>
            <a:off x="7158285" y="4654080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72BFECD-53F3-5947-B753-9DD52A289476}"/>
              </a:ext>
            </a:extLst>
          </p:cNvPr>
          <p:cNvSpPr/>
          <p:nvPr/>
        </p:nvSpPr>
        <p:spPr>
          <a:xfrm>
            <a:off x="2201423" y="1430818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int</a:t>
            </a:r>
          </a:p>
        </p:txBody>
      </p: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964C9FC7-C5E6-924B-98B4-679754A8B5FE}"/>
              </a:ext>
            </a:extLst>
          </p:cNvPr>
          <p:cNvCxnSpPr>
            <a:cxnSpLocks/>
            <a:stCxn id="48" idx="1"/>
            <a:endCxn id="25" idx="3"/>
          </p:cNvCxnSpPr>
          <p:nvPr/>
        </p:nvCxnSpPr>
        <p:spPr>
          <a:xfrm rot="10800000">
            <a:off x="4029499" y="3596340"/>
            <a:ext cx="484140" cy="5268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35A1F473-9D24-7B42-A320-3531305929CC}"/>
              </a:ext>
            </a:extLst>
          </p:cNvPr>
          <p:cNvCxnSpPr>
            <a:cxnSpLocks/>
            <a:stCxn id="40" idx="0"/>
            <a:endCxn id="25" idx="3"/>
          </p:cNvCxnSpPr>
          <p:nvPr/>
        </p:nvCxnSpPr>
        <p:spPr>
          <a:xfrm rot="5400000" flipH="1" flipV="1">
            <a:off x="2938247" y="3339501"/>
            <a:ext cx="834414" cy="1348090"/>
          </a:xfrm>
          <a:prstGeom prst="bentConnector4">
            <a:avLst>
              <a:gd name="adj1" fmla="val 39923"/>
              <a:gd name="adj2" fmla="val 11695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Elbow Connector 265">
            <a:extLst>
              <a:ext uri="{FF2B5EF4-FFF2-40B4-BE49-F238E27FC236}">
                <a16:creationId xmlns:a16="http://schemas.microsoft.com/office/drawing/2014/main" id="{1AA103A8-FA63-A849-94A3-2E831F594C76}"/>
              </a:ext>
            </a:extLst>
          </p:cNvPr>
          <p:cNvCxnSpPr>
            <a:cxnSpLocks/>
            <a:stCxn id="41" idx="0"/>
          </p:cNvCxnSpPr>
          <p:nvPr/>
        </p:nvCxnSpPr>
        <p:spPr>
          <a:xfrm rot="16200000" flipV="1">
            <a:off x="3733943" y="4096845"/>
            <a:ext cx="190674" cy="119203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Elbow Connector 267">
            <a:extLst>
              <a:ext uri="{FF2B5EF4-FFF2-40B4-BE49-F238E27FC236}">
                <a16:creationId xmlns:a16="http://schemas.microsoft.com/office/drawing/2014/main" id="{9D335492-4073-B245-8709-1A336F0DB34D}"/>
              </a:ext>
            </a:extLst>
          </p:cNvPr>
          <p:cNvCxnSpPr>
            <a:cxnSpLocks/>
            <a:stCxn id="42" idx="0"/>
            <a:endCxn id="40" idx="2"/>
          </p:cNvCxnSpPr>
          <p:nvPr/>
        </p:nvCxnSpPr>
        <p:spPr>
          <a:xfrm rot="16200000" flipV="1">
            <a:off x="2804475" y="4644038"/>
            <a:ext cx="274587" cy="52071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>
            <a:extLst>
              <a:ext uri="{FF2B5EF4-FFF2-40B4-BE49-F238E27FC236}">
                <a16:creationId xmlns:a16="http://schemas.microsoft.com/office/drawing/2014/main" id="{AD2B1559-02AF-5E47-937B-85C2130860CC}"/>
              </a:ext>
            </a:extLst>
          </p:cNvPr>
          <p:cNvSpPr txBox="1"/>
          <p:nvPr/>
        </p:nvSpPr>
        <p:spPr>
          <a:xfrm rot="5400000">
            <a:off x="4438960" y="5401148"/>
            <a:ext cx="79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parkName</a:t>
            </a:r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47AA3C5F-CE65-E44D-AE6D-1A6A1092AE1C}"/>
              </a:ext>
            </a:extLst>
          </p:cNvPr>
          <p:cNvGrpSpPr/>
          <p:nvPr/>
        </p:nvGrpSpPr>
        <p:grpSpPr>
          <a:xfrm>
            <a:off x="4707253" y="5125252"/>
            <a:ext cx="45719" cy="840260"/>
            <a:chOff x="9637543" y="4575467"/>
            <a:chExt cx="45719" cy="840260"/>
          </a:xfrm>
        </p:grpSpPr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013CE966-46C5-424B-96BB-28C7DC4C787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266250" y="4971467"/>
              <a:ext cx="79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080BF24E-06DB-7442-B899-6F55AD0ADFB8}"/>
                </a:ext>
              </a:extLst>
            </p:cNvPr>
            <p:cNvSpPr/>
            <p:nvPr/>
          </p:nvSpPr>
          <p:spPr>
            <a:xfrm rot="16200000" flipV="1">
              <a:off x="9637543" y="5370008"/>
              <a:ext cx="45719" cy="4571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F05CC755-0870-DD49-A6CB-799F900EE186}"/>
              </a:ext>
            </a:extLst>
          </p:cNvPr>
          <p:cNvCxnSpPr>
            <a:cxnSpLocks/>
          </p:cNvCxnSpPr>
          <p:nvPr/>
        </p:nvCxnSpPr>
        <p:spPr>
          <a:xfrm flipH="1">
            <a:off x="4248080" y="5139950"/>
            <a:ext cx="2" cy="11299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DDB037A8-E561-DE4D-BC9E-3691704CC9CB}"/>
              </a:ext>
            </a:extLst>
          </p:cNvPr>
          <p:cNvSpPr/>
          <p:nvPr/>
        </p:nvSpPr>
        <p:spPr>
          <a:xfrm rot="16200000" flipV="1">
            <a:off x="4223372" y="6272483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50D3B8F0-8106-F343-8BB1-A47306B64059}"/>
              </a:ext>
            </a:extLst>
          </p:cNvPr>
          <p:cNvSpPr txBox="1"/>
          <p:nvPr/>
        </p:nvSpPr>
        <p:spPr>
          <a:xfrm rot="5400000">
            <a:off x="3964399" y="5390612"/>
            <a:ext cx="79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parkArea</a:t>
            </a:r>
          </a:p>
        </p:txBody>
      </p:sp>
      <p:cxnSp>
        <p:nvCxnSpPr>
          <p:cNvPr id="289" name="Elbow Connector 288">
            <a:extLst>
              <a:ext uri="{FF2B5EF4-FFF2-40B4-BE49-F238E27FC236}">
                <a16:creationId xmlns:a16="http://schemas.microsoft.com/office/drawing/2014/main" id="{43A1942F-A0D9-7F44-A1B8-973A11713075}"/>
              </a:ext>
            </a:extLst>
          </p:cNvPr>
          <p:cNvCxnSpPr>
            <a:cxnSpLocks/>
            <a:endCxn id="290" idx="6"/>
          </p:cNvCxnSpPr>
          <p:nvPr/>
        </p:nvCxnSpPr>
        <p:spPr>
          <a:xfrm rot="10800000" flipV="1">
            <a:off x="1918305" y="5402975"/>
            <a:ext cx="858648" cy="265580"/>
          </a:xfrm>
          <a:prstGeom prst="bentConnector3">
            <a:avLst>
              <a:gd name="adj1" fmla="val 66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Oval 289">
            <a:extLst>
              <a:ext uri="{FF2B5EF4-FFF2-40B4-BE49-F238E27FC236}">
                <a16:creationId xmlns:a16="http://schemas.microsoft.com/office/drawing/2014/main" id="{FAF7CB39-74A8-1B4D-8984-A00F929D3EA7}"/>
              </a:ext>
            </a:extLst>
          </p:cNvPr>
          <p:cNvSpPr/>
          <p:nvPr/>
        </p:nvSpPr>
        <p:spPr>
          <a:xfrm flipV="1">
            <a:off x="1872586" y="5645696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161B1A0A-2300-474F-ACD5-94A4949A3CD7}"/>
              </a:ext>
            </a:extLst>
          </p:cNvPr>
          <p:cNvSpPr txBox="1"/>
          <p:nvPr/>
        </p:nvSpPr>
        <p:spPr>
          <a:xfrm>
            <a:off x="1911134" y="5450420"/>
            <a:ext cx="79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treeHeight</a:t>
            </a:r>
          </a:p>
        </p:txBody>
      </p:sp>
      <p:cxnSp>
        <p:nvCxnSpPr>
          <p:cNvPr id="296" name="Elbow Connector 295">
            <a:extLst>
              <a:ext uri="{FF2B5EF4-FFF2-40B4-BE49-F238E27FC236}">
                <a16:creationId xmlns:a16="http://schemas.microsoft.com/office/drawing/2014/main" id="{375D07F4-6001-D14F-B075-F042E6C5A8AC}"/>
              </a:ext>
            </a:extLst>
          </p:cNvPr>
          <p:cNvCxnSpPr>
            <a:cxnSpLocks/>
            <a:endCxn id="297" idx="6"/>
          </p:cNvCxnSpPr>
          <p:nvPr/>
        </p:nvCxnSpPr>
        <p:spPr>
          <a:xfrm rot="10800000" flipV="1">
            <a:off x="1915455" y="5684964"/>
            <a:ext cx="821778" cy="263388"/>
          </a:xfrm>
          <a:prstGeom prst="bentConnector3">
            <a:avLst>
              <a:gd name="adj1" fmla="val -469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Elbow Connector 297">
            <a:extLst>
              <a:ext uri="{FF2B5EF4-FFF2-40B4-BE49-F238E27FC236}">
                <a16:creationId xmlns:a16="http://schemas.microsoft.com/office/drawing/2014/main" id="{D06F0F2D-892B-BE42-B72E-C341EC4257D7}"/>
              </a:ext>
            </a:extLst>
          </p:cNvPr>
          <p:cNvCxnSpPr>
            <a:cxnSpLocks/>
            <a:endCxn id="299" idx="6"/>
          </p:cNvCxnSpPr>
          <p:nvPr/>
        </p:nvCxnSpPr>
        <p:spPr>
          <a:xfrm rot="5400000">
            <a:off x="1875554" y="5437129"/>
            <a:ext cx="927262" cy="85979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Oval 298">
            <a:extLst>
              <a:ext uri="{FF2B5EF4-FFF2-40B4-BE49-F238E27FC236}">
                <a16:creationId xmlns:a16="http://schemas.microsoft.com/office/drawing/2014/main" id="{8880BFF3-1E68-764A-93B9-5881ECF2B7BC}"/>
              </a:ext>
            </a:extLst>
          </p:cNvPr>
          <p:cNvSpPr/>
          <p:nvPr/>
        </p:nvSpPr>
        <p:spPr>
          <a:xfrm flipV="1">
            <a:off x="1863570" y="6307796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5E5AFFDB-9E4B-994C-961F-C4045771B1CF}"/>
              </a:ext>
            </a:extLst>
          </p:cNvPr>
          <p:cNvSpPr txBox="1"/>
          <p:nvPr/>
        </p:nvSpPr>
        <p:spPr>
          <a:xfrm>
            <a:off x="1897655" y="5724727"/>
            <a:ext cx="952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treeCrownSize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FA4A93A-5C9F-A446-90B3-75FED0EA942E}"/>
              </a:ext>
            </a:extLst>
          </p:cNvPr>
          <p:cNvSpPr txBox="1"/>
          <p:nvPr/>
        </p:nvSpPr>
        <p:spPr>
          <a:xfrm>
            <a:off x="1908070" y="6126257"/>
            <a:ext cx="79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treeSpecies</a:t>
            </a:r>
          </a:p>
        </p:txBody>
      </p:sp>
      <p:cxnSp>
        <p:nvCxnSpPr>
          <p:cNvPr id="309" name="Elbow Connector 308">
            <a:extLst>
              <a:ext uri="{FF2B5EF4-FFF2-40B4-BE49-F238E27FC236}">
                <a16:creationId xmlns:a16="http://schemas.microsoft.com/office/drawing/2014/main" id="{70EF1E52-5788-0942-A293-8F5E0FE85947}"/>
              </a:ext>
            </a:extLst>
          </p:cNvPr>
          <p:cNvCxnSpPr>
            <a:cxnSpLocks/>
            <a:stCxn id="54" idx="1"/>
            <a:endCxn id="48" idx="2"/>
          </p:cNvCxnSpPr>
          <p:nvPr/>
        </p:nvCxnSpPr>
        <p:spPr>
          <a:xfrm rot="10800000">
            <a:off x="5065490" y="3817201"/>
            <a:ext cx="428363" cy="347858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B248EAD9-E9F7-F348-957A-121FDC382202}"/>
              </a:ext>
            </a:extLst>
          </p:cNvPr>
          <p:cNvCxnSpPr>
            <a:cxnSpLocks/>
            <a:stCxn id="54" idx="0"/>
          </p:cNvCxnSpPr>
          <p:nvPr/>
        </p:nvCxnSpPr>
        <p:spPr>
          <a:xfrm flipH="1" flipV="1">
            <a:off x="6030347" y="2342203"/>
            <a:ext cx="15355" cy="165468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id="{C0E74530-4112-D247-B379-B230F6101DF4}"/>
              </a:ext>
            </a:extLst>
          </p:cNvPr>
          <p:cNvSpPr txBox="1"/>
          <p:nvPr/>
        </p:nvSpPr>
        <p:spPr>
          <a:xfrm rot="5400000">
            <a:off x="5673964" y="3001083"/>
            <a:ext cx="878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hasParcel</a:t>
            </a:r>
          </a:p>
        </p:txBody>
      </p:sp>
      <p:cxnSp>
        <p:nvCxnSpPr>
          <p:cNvPr id="320" name="Elbow Connector 319">
            <a:extLst>
              <a:ext uri="{FF2B5EF4-FFF2-40B4-BE49-F238E27FC236}">
                <a16:creationId xmlns:a16="http://schemas.microsoft.com/office/drawing/2014/main" id="{38746450-75E2-6944-B0FA-C14747EB26EA}"/>
              </a:ext>
            </a:extLst>
          </p:cNvPr>
          <p:cNvCxnSpPr>
            <a:cxnSpLocks/>
            <a:endCxn id="327" idx="4"/>
          </p:cNvCxnSpPr>
          <p:nvPr/>
        </p:nvCxnSpPr>
        <p:spPr>
          <a:xfrm>
            <a:off x="6616623" y="4248083"/>
            <a:ext cx="801967" cy="35534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Oval 326">
            <a:extLst>
              <a:ext uri="{FF2B5EF4-FFF2-40B4-BE49-F238E27FC236}">
                <a16:creationId xmlns:a16="http://schemas.microsoft.com/office/drawing/2014/main" id="{B2CE25D5-F3B7-624B-8E3C-71C6103C1CD0}"/>
              </a:ext>
            </a:extLst>
          </p:cNvPr>
          <p:cNvSpPr/>
          <p:nvPr/>
        </p:nvSpPr>
        <p:spPr>
          <a:xfrm flipV="1">
            <a:off x="7395730" y="4603428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4A075B28-FC2B-7048-8E11-DAC638AEA71C}"/>
              </a:ext>
            </a:extLst>
          </p:cNvPr>
          <p:cNvSpPr txBox="1"/>
          <p:nvPr/>
        </p:nvSpPr>
        <p:spPr>
          <a:xfrm>
            <a:off x="6538345" y="4053457"/>
            <a:ext cx="952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districtName</a:t>
            </a:r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B2CAE09A-3BC1-624A-9AB9-A61F75CD58EA}"/>
              </a:ext>
            </a:extLst>
          </p:cNvPr>
          <p:cNvSpPr/>
          <p:nvPr/>
        </p:nvSpPr>
        <p:spPr>
          <a:xfrm flipV="1">
            <a:off x="7364708" y="4041606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DE9F2AA0-0107-F844-9C07-953BB013B92D}"/>
              </a:ext>
            </a:extLst>
          </p:cNvPr>
          <p:cNvSpPr txBox="1"/>
          <p:nvPr/>
        </p:nvSpPr>
        <p:spPr>
          <a:xfrm>
            <a:off x="6548136" y="3850465"/>
            <a:ext cx="952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districtArea</a:t>
            </a:r>
          </a:p>
        </p:txBody>
      </p: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C3FCFC78-026C-BB4F-A563-8ABADC46B281}"/>
              </a:ext>
            </a:extLst>
          </p:cNvPr>
          <p:cNvCxnSpPr>
            <a:stCxn id="53" idx="1"/>
            <a:endCxn id="58" idx="3"/>
          </p:cNvCxnSpPr>
          <p:nvPr/>
        </p:nvCxnSpPr>
        <p:spPr>
          <a:xfrm flipH="1">
            <a:off x="4782611" y="2182267"/>
            <a:ext cx="103873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39">
            <a:extLst>
              <a:ext uri="{FF2B5EF4-FFF2-40B4-BE49-F238E27FC236}">
                <a16:creationId xmlns:a16="http://schemas.microsoft.com/office/drawing/2014/main" id="{D673B8FB-2B7B-844C-B077-8B6F0B67922F}"/>
              </a:ext>
            </a:extLst>
          </p:cNvPr>
          <p:cNvSpPr txBox="1"/>
          <p:nvPr/>
        </p:nvSpPr>
        <p:spPr>
          <a:xfrm>
            <a:off x="3476126" y="2523328"/>
            <a:ext cx="81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landUseTye</a:t>
            </a: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B6F493C7-5749-1246-9E6E-51086E15B1AF}"/>
              </a:ext>
            </a:extLst>
          </p:cNvPr>
          <p:cNvSpPr/>
          <p:nvPr/>
        </p:nvSpPr>
        <p:spPr>
          <a:xfrm rot="16200000" flipV="1">
            <a:off x="3477649" y="2745556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AA95D78-EFA1-B448-AEA7-19056A1E3AF8}"/>
              </a:ext>
            </a:extLst>
          </p:cNvPr>
          <p:cNvSpPr txBox="1"/>
          <p:nvPr/>
        </p:nvSpPr>
        <p:spPr>
          <a:xfrm>
            <a:off x="4775516" y="1911222"/>
            <a:ext cx="1141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hasLanduseType</a:t>
            </a:r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9B363207-E8D7-2242-B928-1DC7A46EC124}"/>
              </a:ext>
            </a:extLst>
          </p:cNvPr>
          <p:cNvCxnSpPr>
            <a:cxnSpLocks/>
          </p:cNvCxnSpPr>
          <p:nvPr/>
        </p:nvCxnSpPr>
        <p:spPr>
          <a:xfrm>
            <a:off x="6613280" y="4068890"/>
            <a:ext cx="75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Elbow Connector 354">
            <a:extLst>
              <a:ext uri="{FF2B5EF4-FFF2-40B4-BE49-F238E27FC236}">
                <a16:creationId xmlns:a16="http://schemas.microsoft.com/office/drawing/2014/main" id="{41E83904-9992-094D-A676-A7BE323F3AB0}"/>
              </a:ext>
            </a:extLst>
          </p:cNvPr>
          <p:cNvCxnSpPr>
            <a:cxnSpLocks/>
            <a:stCxn id="53" idx="2"/>
            <a:endCxn id="52" idx="1"/>
          </p:cNvCxnSpPr>
          <p:nvPr/>
        </p:nvCxnSpPr>
        <p:spPr>
          <a:xfrm rot="16200000" flipH="1">
            <a:off x="6331790" y="2391847"/>
            <a:ext cx="1296005" cy="121319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204C767F-D12D-BC42-B5F3-7FC827AABE36}"/>
              </a:ext>
            </a:extLst>
          </p:cNvPr>
          <p:cNvSpPr txBox="1"/>
          <p:nvPr/>
        </p:nvSpPr>
        <p:spPr>
          <a:xfrm>
            <a:off x="6310192" y="3416927"/>
            <a:ext cx="1241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containsMonument</a:t>
            </a:r>
          </a:p>
        </p:txBody>
      </p:sp>
      <p:cxnSp>
        <p:nvCxnSpPr>
          <p:cNvPr id="361" name="Elbow Connector 360">
            <a:extLst>
              <a:ext uri="{FF2B5EF4-FFF2-40B4-BE49-F238E27FC236}">
                <a16:creationId xmlns:a16="http://schemas.microsoft.com/office/drawing/2014/main" id="{8368785A-25F4-734B-806F-6AEF48C5634C}"/>
              </a:ext>
            </a:extLst>
          </p:cNvPr>
          <p:cNvCxnSpPr>
            <a:cxnSpLocks/>
            <a:stCxn id="52" idx="3"/>
          </p:cNvCxnSpPr>
          <p:nvPr/>
        </p:nvCxnSpPr>
        <p:spPr>
          <a:xfrm flipH="1">
            <a:off x="8550895" y="3646447"/>
            <a:ext cx="139193" cy="1131750"/>
          </a:xfrm>
          <a:prstGeom prst="bentConnector4">
            <a:avLst>
              <a:gd name="adj1" fmla="val -164232"/>
              <a:gd name="adj2" fmla="val 840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>
            <a:extLst>
              <a:ext uri="{FF2B5EF4-FFF2-40B4-BE49-F238E27FC236}">
                <a16:creationId xmlns:a16="http://schemas.microsoft.com/office/drawing/2014/main" id="{F971DBEA-88C6-1343-9979-EC63138E058A}"/>
              </a:ext>
            </a:extLst>
          </p:cNvPr>
          <p:cNvSpPr txBox="1"/>
          <p:nvPr/>
        </p:nvSpPr>
        <p:spPr>
          <a:xfrm rot="5400000">
            <a:off x="8192305" y="4207013"/>
            <a:ext cx="1241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hasConstraint</a:t>
            </a:r>
          </a:p>
        </p:txBody>
      </p: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9ABCEC43-B98B-7649-9BFF-6FC09ECA19DF}"/>
              </a:ext>
            </a:extLst>
          </p:cNvPr>
          <p:cNvCxnSpPr>
            <a:cxnSpLocks/>
            <a:stCxn id="53" idx="3"/>
            <a:endCxn id="51" idx="1"/>
          </p:cNvCxnSpPr>
          <p:nvPr/>
        </p:nvCxnSpPr>
        <p:spPr>
          <a:xfrm>
            <a:off x="6925044" y="2182267"/>
            <a:ext cx="898979" cy="341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TextBox 368">
            <a:extLst>
              <a:ext uri="{FF2B5EF4-FFF2-40B4-BE49-F238E27FC236}">
                <a16:creationId xmlns:a16="http://schemas.microsoft.com/office/drawing/2014/main" id="{6057ADB0-EEE6-3A4D-8A50-E913D2C66B80}"/>
              </a:ext>
            </a:extLst>
          </p:cNvPr>
          <p:cNvSpPr txBox="1"/>
          <p:nvPr/>
        </p:nvSpPr>
        <p:spPr>
          <a:xfrm>
            <a:off x="6874755" y="1970669"/>
            <a:ext cx="968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containsPrking</a:t>
            </a:r>
          </a:p>
        </p:txBody>
      </p:sp>
      <p:cxnSp>
        <p:nvCxnSpPr>
          <p:cNvPr id="382" name="Straight Arrow Connector 381">
            <a:extLst>
              <a:ext uri="{FF2B5EF4-FFF2-40B4-BE49-F238E27FC236}">
                <a16:creationId xmlns:a16="http://schemas.microsoft.com/office/drawing/2014/main" id="{FF754217-C1D9-D246-BBB8-3EE91DB4907D}"/>
              </a:ext>
            </a:extLst>
          </p:cNvPr>
          <p:cNvCxnSpPr>
            <a:cxnSpLocks/>
          </p:cNvCxnSpPr>
          <p:nvPr/>
        </p:nvCxnSpPr>
        <p:spPr>
          <a:xfrm flipH="1" flipV="1">
            <a:off x="8815996" y="1468435"/>
            <a:ext cx="0" cy="5400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>
            <a:extLst>
              <a:ext uri="{FF2B5EF4-FFF2-40B4-BE49-F238E27FC236}">
                <a16:creationId xmlns:a16="http://schemas.microsoft.com/office/drawing/2014/main" id="{F7551267-BAE2-E94C-81E2-7ABE7D84F68A}"/>
              </a:ext>
            </a:extLst>
          </p:cNvPr>
          <p:cNvCxnSpPr>
            <a:cxnSpLocks/>
          </p:cNvCxnSpPr>
          <p:nvPr/>
        </p:nvCxnSpPr>
        <p:spPr>
          <a:xfrm flipV="1">
            <a:off x="8145762" y="1493910"/>
            <a:ext cx="0" cy="50399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Oval 389">
            <a:extLst>
              <a:ext uri="{FF2B5EF4-FFF2-40B4-BE49-F238E27FC236}">
                <a16:creationId xmlns:a16="http://schemas.microsoft.com/office/drawing/2014/main" id="{A5072E4C-7D84-E546-9D8D-99E9D648D8E2}"/>
              </a:ext>
            </a:extLst>
          </p:cNvPr>
          <p:cNvSpPr/>
          <p:nvPr/>
        </p:nvSpPr>
        <p:spPr>
          <a:xfrm flipV="1">
            <a:off x="7188759" y="1747579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396" name="Elbow Connector 395">
            <a:extLst>
              <a:ext uri="{FF2B5EF4-FFF2-40B4-BE49-F238E27FC236}">
                <a16:creationId xmlns:a16="http://schemas.microsoft.com/office/drawing/2014/main" id="{B30BED21-AA67-1E43-B9FA-D0D623CC2172}"/>
              </a:ext>
            </a:extLst>
          </p:cNvPr>
          <p:cNvCxnSpPr>
            <a:cxnSpLocks/>
          </p:cNvCxnSpPr>
          <p:nvPr/>
        </p:nvCxnSpPr>
        <p:spPr>
          <a:xfrm rot="10800000">
            <a:off x="7236626" y="1773161"/>
            <a:ext cx="709321" cy="240405"/>
          </a:xfrm>
          <a:prstGeom prst="bentConnector3">
            <a:avLst>
              <a:gd name="adj1" fmla="val 10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Box 402">
            <a:extLst>
              <a:ext uri="{FF2B5EF4-FFF2-40B4-BE49-F238E27FC236}">
                <a16:creationId xmlns:a16="http://schemas.microsoft.com/office/drawing/2014/main" id="{D3D64ED6-44E6-E340-B9EF-963754BE1055}"/>
              </a:ext>
            </a:extLst>
          </p:cNvPr>
          <p:cNvSpPr txBox="1"/>
          <p:nvPr/>
        </p:nvSpPr>
        <p:spPr>
          <a:xfrm>
            <a:off x="7150456" y="1555490"/>
            <a:ext cx="968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parlingArea</a:t>
            </a:r>
          </a:p>
        </p:txBody>
      </p: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63C197FD-EC11-7943-98BB-29C49E4B653A}"/>
              </a:ext>
            </a:extLst>
          </p:cNvPr>
          <p:cNvCxnSpPr>
            <a:cxnSpLocks/>
          </p:cNvCxnSpPr>
          <p:nvPr/>
        </p:nvCxnSpPr>
        <p:spPr>
          <a:xfrm flipV="1">
            <a:off x="5917132" y="816219"/>
            <a:ext cx="0" cy="119926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TextBox 404">
            <a:extLst>
              <a:ext uri="{FF2B5EF4-FFF2-40B4-BE49-F238E27FC236}">
                <a16:creationId xmlns:a16="http://schemas.microsoft.com/office/drawing/2014/main" id="{406D70BC-A396-DA4E-B619-9F500B008DE2}"/>
              </a:ext>
            </a:extLst>
          </p:cNvPr>
          <p:cNvSpPr txBox="1"/>
          <p:nvPr/>
        </p:nvSpPr>
        <p:spPr>
          <a:xfrm rot="16200000">
            <a:off x="4994519" y="1408114"/>
            <a:ext cx="1394015" cy="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containsBUildingBlcok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A745A567-5AC0-8C4C-BE2C-C85D5F841DDE}"/>
              </a:ext>
            </a:extLst>
          </p:cNvPr>
          <p:cNvSpPr txBox="1"/>
          <p:nvPr/>
        </p:nvSpPr>
        <p:spPr>
          <a:xfrm>
            <a:off x="4815831" y="434866"/>
            <a:ext cx="776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hasBuilding</a:t>
            </a:r>
          </a:p>
        </p:txBody>
      </p: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962BAEC7-A458-7640-8804-CAC42CD90AC5}"/>
              </a:ext>
            </a:extLst>
          </p:cNvPr>
          <p:cNvCxnSpPr>
            <a:cxnSpLocks/>
          </p:cNvCxnSpPr>
          <p:nvPr/>
        </p:nvCxnSpPr>
        <p:spPr>
          <a:xfrm flipH="1">
            <a:off x="4815831" y="653353"/>
            <a:ext cx="735419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C1590844-4641-414D-A292-588094714EF8}"/>
              </a:ext>
            </a:extLst>
          </p:cNvPr>
          <p:cNvGrpSpPr/>
          <p:nvPr/>
        </p:nvGrpSpPr>
        <p:grpSpPr>
          <a:xfrm>
            <a:off x="6675395" y="630621"/>
            <a:ext cx="1149859" cy="45719"/>
            <a:chOff x="7489019" y="241118"/>
            <a:chExt cx="1149859" cy="45719"/>
          </a:xfrm>
        </p:grpSpPr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77348A64-70A8-874A-A7FB-E16DC4D46A6F}"/>
                </a:ext>
              </a:extLst>
            </p:cNvPr>
            <p:cNvCxnSpPr>
              <a:cxnSpLocks/>
              <a:endCxn id="415" idx="5"/>
            </p:cNvCxnSpPr>
            <p:nvPr/>
          </p:nvCxnSpPr>
          <p:spPr>
            <a:xfrm>
              <a:off x="7489019" y="257427"/>
              <a:ext cx="111083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A8BC9BF1-A4CD-CF4C-8EC1-F0CB4F004470}"/>
                </a:ext>
              </a:extLst>
            </p:cNvPr>
            <p:cNvSpPr/>
            <p:nvPr/>
          </p:nvSpPr>
          <p:spPr>
            <a:xfrm rot="10800000" flipV="1">
              <a:off x="8593159" y="241118"/>
              <a:ext cx="45719" cy="4571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1273BBC2-32F8-0C45-8FD3-BF37884437AE}"/>
              </a:ext>
            </a:extLst>
          </p:cNvPr>
          <p:cNvSpPr txBox="1"/>
          <p:nvPr/>
        </p:nvSpPr>
        <p:spPr>
          <a:xfrm>
            <a:off x="6680765" y="389252"/>
            <a:ext cx="1195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buildingBlockArea</a:t>
            </a:r>
          </a:p>
        </p:txBody>
      </p:sp>
      <p:cxnSp>
        <p:nvCxnSpPr>
          <p:cNvPr id="420" name="Elbow Connector 419">
            <a:extLst>
              <a:ext uri="{FF2B5EF4-FFF2-40B4-BE49-F238E27FC236}">
                <a16:creationId xmlns:a16="http://schemas.microsoft.com/office/drawing/2014/main" id="{ACE9EAFC-CA8C-FA4E-A021-637D6E291C8F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3797812" y="856279"/>
            <a:ext cx="998462" cy="403659"/>
          </a:xfrm>
          <a:prstGeom prst="bentConnector3">
            <a:avLst>
              <a:gd name="adj1" fmla="val -369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Oval 421">
            <a:extLst>
              <a:ext uri="{FF2B5EF4-FFF2-40B4-BE49-F238E27FC236}">
                <a16:creationId xmlns:a16="http://schemas.microsoft.com/office/drawing/2014/main" id="{186A3680-8DA3-E848-BC2A-2A99353372EF}"/>
              </a:ext>
            </a:extLst>
          </p:cNvPr>
          <p:cNvSpPr/>
          <p:nvPr/>
        </p:nvSpPr>
        <p:spPr>
          <a:xfrm rot="10800000" flipV="1">
            <a:off x="4742645" y="1229735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EF61991B-221A-3544-97EA-E99ABCF4565C}"/>
              </a:ext>
            </a:extLst>
          </p:cNvPr>
          <p:cNvSpPr txBox="1"/>
          <p:nvPr/>
        </p:nvSpPr>
        <p:spPr>
          <a:xfrm>
            <a:off x="3816566" y="1017339"/>
            <a:ext cx="987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buildingHeight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D1F91347-C079-F04A-AB80-F4ABD2DC235E}"/>
              </a:ext>
            </a:extLst>
          </p:cNvPr>
          <p:cNvSpPr txBox="1"/>
          <p:nvPr/>
        </p:nvSpPr>
        <p:spPr>
          <a:xfrm>
            <a:off x="3898658" y="1397808"/>
            <a:ext cx="987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buildingArea</a:t>
            </a:r>
          </a:p>
        </p:txBody>
      </p:sp>
      <p:cxnSp>
        <p:nvCxnSpPr>
          <p:cNvPr id="429" name="Elbow Connector 428">
            <a:extLst>
              <a:ext uri="{FF2B5EF4-FFF2-40B4-BE49-F238E27FC236}">
                <a16:creationId xmlns:a16="http://schemas.microsoft.com/office/drawing/2014/main" id="{FBD0092C-EC5F-DF44-8D7F-BA86D6B343ED}"/>
              </a:ext>
            </a:extLst>
          </p:cNvPr>
          <p:cNvCxnSpPr>
            <a:cxnSpLocks/>
          </p:cNvCxnSpPr>
          <p:nvPr/>
        </p:nvCxnSpPr>
        <p:spPr>
          <a:xfrm>
            <a:off x="3795799" y="1227690"/>
            <a:ext cx="998462" cy="403659"/>
          </a:xfrm>
          <a:prstGeom prst="bentConnector3">
            <a:avLst>
              <a:gd name="adj1" fmla="val -369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Oval 429">
            <a:extLst>
              <a:ext uri="{FF2B5EF4-FFF2-40B4-BE49-F238E27FC236}">
                <a16:creationId xmlns:a16="http://schemas.microsoft.com/office/drawing/2014/main" id="{2932F865-386C-CC4A-882E-D5A9E5B73A18}"/>
              </a:ext>
            </a:extLst>
          </p:cNvPr>
          <p:cNvSpPr/>
          <p:nvPr/>
        </p:nvSpPr>
        <p:spPr>
          <a:xfrm rot="10800000" flipV="1">
            <a:off x="4770037" y="1602018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431" name="Elbow Connector 430">
            <a:extLst>
              <a:ext uri="{FF2B5EF4-FFF2-40B4-BE49-F238E27FC236}">
                <a16:creationId xmlns:a16="http://schemas.microsoft.com/office/drawing/2014/main" id="{7A82AA17-2C87-0A4D-B4F6-62DEAB4B22C8}"/>
              </a:ext>
            </a:extLst>
          </p:cNvPr>
          <p:cNvCxnSpPr>
            <a:cxnSpLocks/>
          </p:cNvCxnSpPr>
          <p:nvPr/>
        </p:nvCxnSpPr>
        <p:spPr>
          <a:xfrm rot="5400000">
            <a:off x="3075923" y="770241"/>
            <a:ext cx="828386" cy="444032"/>
          </a:xfrm>
          <a:prstGeom prst="bentConnector3">
            <a:avLst>
              <a:gd name="adj1" fmla="val -298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Oval 433">
            <a:extLst>
              <a:ext uri="{FF2B5EF4-FFF2-40B4-BE49-F238E27FC236}">
                <a16:creationId xmlns:a16="http://schemas.microsoft.com/office/drawing/2014/main" id="{DC7CA03A-765C-4840-95A2-386841BD45AC}"/>
              </a:ext>
            </a:extLst>
          </p:cNvPr>
          <p:cNvSpPr/>
          <p:nvPr/>
        </p:nvSpPr>
        <p:spPr>
          <a:xfrm rot="10800000" flipV="1">
            <a:off x="3233258" y="1417339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48C6726B-A38E-5E44-9C8D-779BBCD03E21}"/>
              </a:ext>
            </a:extLst>
          </p:cNvPr>
          <p:cNvSpPr txBox="1"/>
          <p:nvPr/>
        </p:nvSpPr>
        <p:spPr>
          <a:xfrm rot="5400000">
            <a:off x="2911460" y="874955"/>
            <a:ext cx="987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facadeMaterial</a:t>
            </a:r>
          </a:p>
        </p:txBody>
      </p:sp>
      <p:cxnSp>
        <p:nvCxnSpPr>
          <p:cNvPr id="437" name="Elbow Connector 436">
            <a:extLst>
              <a:ext uri="{FF2B5EF4-FFF2-40B4-BE49-F238E27FC236}">
                <a16:creationId xmlns:a16="http://schemas.microsoft.com/office/drawing/2014/main" id="{EE78BE99-998E-DF4E-90ED-4F38BA10965C}"/>
              </a:ext>
            </a:extLst>
          </p:cNvPr>
          <p:cNvCxnSpPr>
            <a:cxnSpLocks/>
          </p:cNvCxnSpPr>
          <p:nvPr/>
        </p:nvCxnSpPr>
        <p:spPr>
          <a:xfrm rot="5400000">
            <a:off x="2423098" y="567218"/>
            <a:ext cx="838466" cy="820126"/>
          </a:xfrm>
          <a:prstGeom prst="bentConnector3">
            <a:avLst>
              <a:gd name="adj1" fmla="val -16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Oval 439">
            <a:extLst>
              <a:ext uri="{FF2B5EF4-FFF2-40B4-BE49-F238E27FC236}">
                <a16:creationId xmlns:a16="http://schemas.microsoft.com/office/drawing/2014/main" id="{D5507ED3-538C-F24C-A9DC-2A8FF24CE53D}"/>
              </a:ext>
            </a:extLst>
          </p:cNvPr>
          <p:cNvSpPr/>
          <p:nvPr/>
        </p:nvSpPr>
        <p:spPr>
          <a:xfrm rot="10800000" flipV="1">
            <a:off x="2396794" y="1387179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7A121950-1413-CA46-BE3E-1C1920656F63}"/>
              </a:ext>
            </a:extLst>
          </p:cNvPr>
          <p:cNvSpPr txBox="1"/>
          <p:nvPr/>
        </p:nvSpPr>
        <p:spPr>
          <a:xfrm rot="5400000">
            <a:off x="2103956" y="891279"/>
            <a:ext cx="987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numberOfFloor</a:t>
            </a:r>
          </a:p>
        </p:txBody>
      </p:sp>
      <p:cxnSp>
        <p:nvCxnSpPr>
          <p:cNvPr id="217" name="Elbow Connector 216">
            <a:extLst>
              <a:ext uri="{FF2B5EF4-FFF2-40B4-BE49-F238E27FC236}">
                <a16:creationId xmlns:a16="http://schemas.microsoft.com/office/drawing/2014/main" id="{CADDC57D-8857-5F49-AFF1-407FEEC85CF4}"/>
              </a:ext>
            </a:extLst>
          </p:cNvPr>
          <p:cNvCxnSpPr>
            <a:cxnSpLocks/>
            <a:stCxn id="58" idx="2"/>
            <a:endCxn id="346" idx="0"/>
          </p:cNvCxnSpPr>
          <p:nvPr/>
        </p:nvCxnSpPr>
        <p:spPr>
          <a:xfrm rot="5400000">
            <a:off x="3668079" y="2205731"/>
            <a:ext cx="417973" cy="70739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>
            <a:extLst>
              <a:ext uri="{FF2B5EF4-FFF2-40B4-BE49-F238E27FC236}">
                <a16:creationId xmlns:a16="http://schemas.microsoft.com/office/drawing/2014/main" id="{CE5F5203-05A8-8B40-A9AA-61A0C88F898B}"/>
              </a:ext>
            </a:extLst>
          </p:cNvPr>
          <p:cNvSpPr/>
          <p:nvPr/>
        </p:nvSpPr>
        <p:spPr>
          <a:xfrm>
            <a:off x="1165268" y="5833336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A151C644-4FA6-FF49-89F5-143F0A6A47A7}"/>
              </a:ext>
            </a:extLst>
          </p:cNvPr>
          <p:cNvSpPr/>
          <p:nvPr/>
        </p:nvSpPr>
        <p:spPr>
          <a:xfrm flipV="1">
            <a:off x="1869736" y="5925493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5348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CCDB-BEDF-CF4C-B1D2-03889E8E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8041" y="6523406"/>
            <a:ext cx="4359366" cy="2657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11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Discussion/Future work</a:t>
            </a: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CB2C0F-7A22-0A44-BCFC-3C8B985E1451}"/>
              </a:ext>
            </a:extLst>
          </p:cNvPr>
          <p:cNvSpPr/>
          <p:nvPr/>
        </p:nvSpPr>
        <p:spPr>
          <a:xfrm>
            <a:off x="4055254" y="3433692"/>
            <a:ext cx="1103699" cy="336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Traffic network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67980F-E7FD-7845-BF6F-BC8482047952}"/>
              </a:ext>
            </a:extLst>
          </p:cNvPr>
          <p:cNvSpPr/>
          <p:nvPr/>
        </p:nvSpPr>
        <p:spPr>
          <a:xfrm>
            <a:off x="3308454" y="4499563"/>
            <a:ext cx="1103699" cy="336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Railway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80C0E4-49FD-8841-B00F-E3E1A39CFE26}"/>
              </a:ext>
            </a:extLst>
          </p:cNvPr>
          <p:cNvSpPr/>
          <p:nvPr/>
        </p:nvSpPr>
        <p:spPr>
          <a:xfrm>
            <a:off x="3316426" y="5748406"/>
            <a:ext cx="1103699" cy="336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Airport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A78473-1AE1-3B48-85B6-3D4A0201E656}"/>
              </a:ext>
            </a:extLst>
          </p:cNvPr>
          <p:cNvSpPr/>
          <p:nvPr/>
        </p:nvSpPr>
        <p:spPr>
          <a:xfrm>
            <a:off x="3301770" y="5342593"/>
            <a:ext cx="1103699" cy="336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Railway station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B8D688-D60B-5C40-95B2-7632E7753E9A}"/>
              </a:ext>
            </a:extLst>
          </p:cNvPr>
          <p:cNvSpPr/>
          <p:nvPr/>
        </p:nvSpPr>
        <p:spPr>
          <a:xfrm>
            <a:off x="3308453" y="4933322"/>
            <a:ext cx="1103699" cy="336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Walkway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FA353-664C-424A-AA59-55BF6E254388}"/>
              </a:ext>
            </a:extLst>
          </p:cNvPr>
          <p:cNvSpPr/>
          <p:nvPr/>
        </p:nvSpPr>
        <p:spPr>
          <a:xfrm>
            <a:off x="3709850" y="4066853"/>
            <a:ext cx="704250" cy="3271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Road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3CCF5-FE95-DC4D-895C-F1098B55E7C4}"/>
              </a:ext>
            </a:extLst>
          </p:cNvPr>
          <p:cNvSpPr/>
          <p:nvPr/>
        </p:nvSpPr>
        <p:spPr>
          <a:xfrm>
            <a:off x="1736118" y="5753136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B6375-DF28-9849-90FB-7F75F9227D7F}"/>
              </a:ext>
            </a:extLst>
          </p:cNvPr>
          <p:cNvSpPr/>
          <p:nvPr/>
        </p:nvSpPr>
        <p:spPr>
          <a:xfrm>
            <a:off x="2488733" y="3419501"/>
            <a:ext cx="1103699" cy="336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RailwayType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2DB4B1-0917-DB41-9AB4-A29C72D98CC6}"/>
              </a:ext>
            </a:extLst>
          </p:cNvPr>
          <p:cNvSpPr/>
          <p:nvPr/>
        </p:nvSpPr>
        <p:spPr>
          <a:xfrm>
            <a:off x="1419888" y="4650241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182D4-3B1C-FB49-83B6-946592F31E38}"/>
              </a:ext>
            </a:extLst>
          </p:cNvPr>
          <p:cNvSpPr/>
          <p:nvPr/>
        </p:nvSpPr>
        <p:spPr>
          <a:xfrm>
            <a:off x="1256380" y="3527619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7511B5-5DC7-6D4D-8D20-B3736D56D46D}"/>
              </a:ext>
            </a:extLst>
          </p:cNvPr>
          <p:cNvSpPr/>
          <p:nvPr/>
        </p:nvSpPr>
        <p:spPr>
          <a:xfrm>
            <a:off x="1578108" y="5358165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09A5F8-6BE5-4E4A-948F-5B36AD40F0A8}"/>
              </a:ext>
            </a:extLst>
          </p:cNvPr>
          <p:cNvSpPr/>
          <p:nvPr/>
        </p:nvSpPr>
        <p:spPr>
          <a:xfrm>
            <a:off x="2496199" y="2942661"/>
            <a:ext cx="1103699" cy="336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RoadType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7E7DA2-4CFA-0E48-8037-4555C4ACA9D1}"/>
              </a:ext>
            </a:extLst>
          </p:cNvPr>
          <p:cNvSpPr/>
          <p:nvPr/>
        </p:nvSpPr>
        <p:spPr>
          <a:xfrm>
            <a:off x="1271272" y="2971838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CB5E99-B1C2-6A46-A3B1-3B9B3447B4B8}"/>
              </a:ext>
            </a:extLst>
          </p:cNvPr>
          <p:cNvSpPr/>
          <p:nvPr/>
        </p:nvSpPr>
        <p:spPr>
          <a:xfrm>
            <a:off x="1516189" y="4091806"/>
            <a:ext cx="686539" cy="246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45982F-1ADA-D94A-A285-8782A4742D38}"/>
              </a:ext>
            </a:extLst>
          </p:cNvPr>
          <p:cNvSpPr/>
          <p:nvPr/>
        </p:nvSpPr>
        <p:spPr>
          <a:xfrm>
            <a:off x="4395818" y="710453"/>
            <a:ext cx="1103699" cy="336350"/>
          </a:xfrm>
          <a:prstGeom prst="rect">
            <a:avLst/>
          </a:prstGeom>
          <a:solidFill>
            <a:srgbClr val="DAC1FF"/>
          </a:solidFill>
          <a:ln>
            <a:solidFill>
              <a:srgbClr val="8C5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b="1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D88D1F-5B51-5C4A-97CC-49AD5337F2B1}"/>
              </a:ext>
            </a:extLst>
          </p:cNvPr>
          <p:cNvSpPr/>
          <p:nvPr/>
        </p:nvSpPr>
        <p:spPr>
          <a:xfrm>
            <a:off x="7896160" y="1670499"/>
            <a:ext cx="1103699" cy="336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Water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DB6248-4056-9E40-A3BE-BDB2820BD257}"/>
              </a:ext>
            </a:extLst>
          </p:cNvPr>
          <p:cNvSpPr/>
          <p:nvPr/>
        </p:nvSpPr>
        <p:spPr>
          <a:xfrm>
            <a:off x="6685759" y="1618383"/>
            <a:ext cx="704250" cy="327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River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A62846-881E-3845-A8FF-1B47EE3B0ABB}"/>
              </a:ext>
            </a:extLst>
          </p:cNvPr>
          <p:cNvSpPr/>
          <p:nvPr/>
        </p:nvSpPr>
        <p:spPr>
          <a:xfrm>
            <a:off x="7670772" y="2518915"/>
            <a:ext cx="704250" cy="327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Lake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889CF0-7127-5241-A1FA-B8A62CF5A520}"/>
              </a:ext>
            </a:extLst>
          </p:cNvPr>
          <p:cNvSpPr/>
          <p:nvPr/>
        </p:nvSpPr>
        <p:spPr>
          <a:xfrm>
            <a:off x="6693462" y="2107745"/>
            <a:ext cx="704250" cy="327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Pond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2BB450-6FE0-F54C-B64A-0AA18A15BF4E}"/>
              </a:ext>
            </a:extLst>
          </p:cNvPr>
          <p:cNvSpPr/>
          <p:nvPr/>
        </p:nvSpPr>
        <p:spPr>
          <a:xfrm>
            <a:off x="5103310" y="1785440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F73946-F7E9-ED45-9079-5AD9BDEF8894}"/>
              </a:ext>
            </a:extLst>
          </p:cNvPr>
          <p:cNvSpPr/>
          <p:nvPr/>
        </p:nvSpPr>
        <p:spPr>
          <a:xfrm>
            <a:off x="4947668" y="1515169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8CE0E0-0AC7-5D47-A089-8177C8BAC49B}"/>
              </a:ext>
            </a:extLst>
          </p:cNvPr>
          <p:cNvSpPr/>
          <p:nvPr/>
        </p:nvSpPr>
        <p:spPr>
          <a:xfrm>
            <a:off x="5248362" y="2674355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94B6A1-5DBC-AD4F-A408-AE252530257C}"/>
              </a:ext>
            </a:extLst>
          </p:cNvPr>
          <p:cNvSpPr/>
          <p:nvPr/>
        </p:nvSpPr>
        <p:spPr>
          <a:xfrm>
            <a:off x="9155080" y="2530674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0B53E-1036-4242-9742-D85C1853B489}"/>
              </a:ext>
            </a:extLst>
          </p:cNvPr>
          <p:cNvSpPr/>
          <p:nvPr/>
        </p:nvSpPr>
        <p:spPr>
          <a:xfrm>
            <a:off x="5366770" y="2154144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4013F1-A3F5-034B-85E8-3F4D77018F11}"/>
              </a:ext>
            </a:extLst>
          </p:cNvPr>
          <p:cNvSpPr/>
          <p:nvPr/>
        </p:nvSpPr>
        <p:spPr>
          <a:xfrm>
            <a:off x="6650702" y="3045937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CC61DBA4-A0E4-354E-AF00-7586EE4229DD}"/>
              </a:ext>
            </a:extLst>
          </p:cNvPr>
          <p:cNvCxnSpPr>
            <a:cxnSpLocks/>
            <a:stCxn id="2" idx="0"/>
            <a:endCxn id="25" idx="1"/>
          </p:cNvCxnSpPr>
          <p:nvPr/>
        </p:nvCxnSpPr>
        <p:spPr>
          <a:xfrm rot="16200000" flipV="1">
            <a:off x="3223929" y="2050517"/>
            <a:ext cx="2555064" cy="211286"/>
          </a:xfrm>
          <a:prstGeom prst="bentConnector4">
            <a:avLst>
              <a:gd name="adj1" fmla="val 46709"/>
              <a:gd name="adj2" fmla="val 36938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ADA65AAF-8D88-924B-96D6-0D85742B43D3}"/>
              </a:ext>
            </a:extLst>
          </p:cNvPr>
          <p:cNvCxnSpPr>
            <a:cxnSpLocks/>
            <a:stCxn id="26" idx="0"/>
          </p:cNvCxnSpPr>
          <p:nvPr/>
        </p:nvCxnSpPr>
        <p:spPr>
          <a:xfrm rot="16200000" flipV="1">
            <a:off x="6558072" y="-219440"/>
            <a:ext cx="835168" cy="294470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1CF171F4-55A5-274F-BE1A-21742D6B72AE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4414100" y="3755851"/>
            <a:ext cx="460657" cy="47455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462DCD56-E045-354B-881F-6F46E9CF48D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90590" y="3996569"/>
            <a:ext cx="920662" cy="462604"/>
          </a:xfrm>
          <a:prstGeom prst="bentConnector3">
            <a:avLst>
              <a:gd name="adj1" fmla="val 84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48D8CE37-029C-1246-894A-2F15F2CD96C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91233" y="4201445"/>
            <a:ext cx="1323921" cy="456112"/>
          </a:xfrm>
          <a:prstGeom prst="bentConnector3">
            <a:avLst>
              <a:gd name="adj1" fmla="val -23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>
            <a:extLst>
              <a:ext uri="{FF2B5EF4-FFF2-40B4-BE49-F238E27FC236}">
                <a16:creationId xmlns:a16="http://schemas.microsoft.com/office/drawing/2014/main" id="{EADEA038-7235-1540-8F0F-3F504688DCD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766394" y="4418816"/>
            <a:ext cx="1765159" cy="462606"/>
          </a:xfrm>
          <a:prstGeom prst="bentConnector3">
            <a:avLst>
              <a:gd name="adj1" fmla="val 29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9518DDC2-43C4-6F44-A4D6-8E0D981FE4B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547181" y="4631134"/>
            <a:ext cx="2199040" cy="467155"/>
          </a:xfrm>
          <a:prstGeom prst="bentConnector3">
            <a:avLst>
              <a:gd name="adj1" fmla="val -40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3C00C5FD-BDAF-E244-BAEF-C2F108242949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3225698" y="3782646"/>
            <a:ext cx="82757" cy="88509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5010FE99-13DA-BA41-B825-8BF0DDED451B}"/>
              </a:ext>
            </a:extLst>
          </p:cNvPr>
          <p:cNvSpPr txBox="1"/>
          <p:nvPr/>
        </p:nvSpPr>
        <p:spPr>
          <a:xfrm rot="5400000">
            <a:off x="3299953" y="3473214"/>
            <a:ext cx="878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hasRoadType</a:t>
            </a:r>
          </a:p>
        </p:txBody>
      </p: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65493100-E245-2D49-9247-FD34DCEFE803}"/>
              </a:ext>
            </a:extLst>
          </p:cNvPr>
          <p:cNvCxnSpPr>
            <a:cxnSpLocks/>
            <a:endCxn id="21" idx="3"/>
          </p:cNvCxnSpPr>
          <p:nvPr/>
        </p:nvCxnSpPr>
        <p:spPr>
          <a:xfrm rot="16200000" flipV="1">
            <a:off x="3238860" y="3471875"/>
            <a:ext cx="956017" cy="23394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FDD6B49C-9D86-424A-B702-663B09B13B32}"/>
              </a:ext>
            </a:extLst>
          </p:cNvPr>
          <p:cNvSpPr txBox="1"/>
          <p:nvPr/>
        </p:nvSpPr>
        <p:spPr>
          <a:xfrm rot="5400000">
            <a:off x="2579942" y="4195240"/>
            <a:ext cx="1071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hasRailwayType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D5D5D18-FF12-6049-A85D-A845DD2F2BDB}"/>
              </a:ext>
            </a:extLst>
          </p:cNvPr>
          <p:cNvCxnSpPr>
            <a:cxnSpLocks/>
          </p:cNvCxnSpPr>
          <p:nvPr/>
        </p:nvCxnSpPr>
        <p:spPr>
          <a:xfrm flipH="1">
            <a:off x="1910337" y="3133216"/>
            <a:ext cx="59825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7CFFF397-DFB8-714E-B19C-01300E94C839}"/>
              </a:ext>
            </a:extLst>
          </p:cNvPr>
          <p:cNvSpPr/>
          <p:nvPr/>
        </p:nvSpPr>
        <p:spPr>
          <a:xfrm>
            <a:off x="1859079" y="3117907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4831A3-EEA0-5346-9E63-C37403C2C55B}"/>
              </a:ext>
            </a:extLst>
          </p:cNvPr>
          <p:cNvSpPr txBox="1"/>
          <p:nvPr/>
        </p:nvSpPr>
        <p:spPr>
          <a:xfrm>
            <a:off x="1870989" y="2879965"/>
            <a:ext cx="699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roadType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F907362-A546-B840-8419-9EEC226123EE}"/>
              </a:ext>
            </a:extLst>
          </p:cNvPr>
          <p:cNvSpPr txBox="1"/>
          <p:nvPr/>
        </p:nvSpPr>
        <p:spPr>
          <a:xfrm>
            <a:off x="1751046" y="3477781"/>
            <a:ext cx="979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railwayType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7042571-AC4E-BF41-B79C-241DE62F0A8E}"/>
              </a:ext>
            </a:extLst>
          </p:cNvPr>
          <p:cNvGrpSpPr/>
          <p:nvPr/>
        </p:nvGrpSpPr>
        <p:grpSpPr>
          <a:xfrm>
            <a:off x="1814221" y="3672934"/>
            <a:ext cx="657175" cy="45719"/>
            <a:chOff x="589798" y="1063987"/>
            <a:chExt cx="657175" cy="45719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01DB1DAC-2D8A-1240-B944-75CA0458358C}"/>
                </a:ext>
              </a:extLst>
            </p:cNvPr>
            <p:cNvCxnSpPr/>
            <p:nvPr/>
          </p:nvCxnSpPr>
          <p:spPr>
            <a:xfrm flipH="1">
              <a:off x="648722" y="1078930"/>
              <a:ext cx="59825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065E86C-CDEC-C948-9266-E9F252DE32CA}"/>
                </a:ext>
              </a:extLst>
            </p:cNvPr>
            <p:cNvSpPr/>
            <p:nvPr/>
          </p:nvSpPr>
          <p:spPr>
            <a:xfrm>
              <a:off x="589798" y="1063987"/>
              <a:ext cx="45719" cy="4571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A9E8EE7-EF33-4D42-843A-F24666A9C893}"/>
              </a:ext>
            </a:extLst>
          </p:cNvPr>
          <p:cNvGrpSpPr/>
          <p:nvPr/>
        </p:nvGrpSpPr>
        <p:grpSpPr>
          <a:xfrm>
            <a:off x="2297732" y="5108884"/>
            <a:ext cx="1006646" cy="45719"/>
            <a:chOff x="736664" y="4869134"/>
            <a:chExt cx="1006646" cy="4571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04BAA7B-7D08-F946-9AFF-E928CE63FD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924" y="4893841"/>
              <a:ext cx="95838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050577A-845A-A74C-85CD-B6DFFB8AB3B1}"/>
                </a:ext>
              </a:extLst>
            </p:cNvPr>
            <p:cNvSpPr/>
            <p:nvPr/>
          </p:nvSpPr>
          <p:spPr>
            <a:xfrm flipV="1">
              <a:off x="736664" y="4869134"/>
              <a:ext cx="45719" cy="4571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B49D2FCB-805F-3449-8925-F652734CDF97}"/>
              </a:ext>
            </a:extLst>
          </p:cNvPr>
          <p:cNvSpPr txBox="1"/>
          <p:nvPr/>
        </p:nvSpPr>
        <p:spPr>
          <a:xfrm>
            <a:off x="2135997" y="4558691"/>
            <a:ext cx="910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railwayWidth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00423A5-CA0C-0F44-8D6D-4DE0DC786061}"/>
              </a:ext>
            </a:extLst>
          </p:cNvPr>
          <p:cNvSpPr txBox="1"/>
          <p:nvPr/>
        </p:nvSpPr>
        <p:spPr>
          <a:xfrm>
            <a:off x="2318069" y="5722552"/>
            <a:ext cx="910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airportName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5BBF2AC-0A2B-0242-8EE2-68C1581A859F}"/>
              </a:ext>
            </a:extLst>
          </p:cNvPr>
          <p:cNvSpPr txBox="1"/>
          <p:nvPr/>
        </p:nvSpPr>
        <p:spPr>
          <a:xfrm>
            <a:off x="2155303" y="5321129"/>
            <a:ext cx="1288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railwayStationName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52A0DE4-702D-7F42-B96A-36804230AF4E}"/>
              </a:ext>
            </a:extLst>
          </p:cNvPr>
          <p:cNvSpPr/>
          <p:nvPr/>
        </p:nvSpPr>
        <p:spPr>
          <a:xfrm>
            <a:off x="1569962" y="5008504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D90E938-43E3-7D4B-96AE-4DCCE56A6FDD}"/>
              </a:ext>
            </a:extLst>
          </p:cNvPr>
          <p:cNvSpPr txBox="1"/>
          <p:nvPr/>
        </p:nvSpPr>
        <p:spPr>
          <a:xfrm>
            <a:off x="2345478" y="4887269"/>
            <a:ext cx="969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walkwayWidth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48F6F3A-0555-1F4E-9617-A47F3EF7376A}"/>
              </a:ext>
            </a:extLst>
          </p:cNvPr>
          <p:cNvGrpSpPr/>
          <p:nvPr/>
        </p:nvGrpSpPr>
        <p:grpSpPr>
          <a:xfrm>
            <a:off x="2131841" y="5545257"/>
            <a:ext cx="1156877" cy="45719"/>
            <a:chOff x="797743" y="4577683"/>
            <a:chExt cx="1156877" cy="45719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0FA1E4F-19B6-C644-A520-02A46D0127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003" y="4596155"/>
              <a:ext cx="110861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E2F5B71-24E0-284B-BA35-632CEC6BAE0B}"/>
                </a:ext>
              </a:extLst>
            </p:cNvPr>
            <p:cNvSpPr/>
            <p:nvPr/>
          </p:nvSpPr>
          <p:spPr>
            <a:xfrm flipV="1">
              <a:off x="797743" y="4577683"/>
              <a:ext cx="45719" cy="4571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4E1A47B-8423-444E-9CB1-C35DCCC4915F}"/>
              </a:ext>
            </a:extLst>
          </p:cNvPr>
          <p:cNvGrpSpPr/>
          <p:nvPr/>
        </p:nvGrpSpPr>
        <p:grpSpPr>
          <a:xfrm>
            <a:off x="2297732" y="5924586"/>
            <a:ext cx="1006646" cy="45719"/>
            <a:chOff x="736664" y="4869134"/>
            <a:chExt cx="1006646" cy="45719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A0D4CBA-6DB8-144E-93AF-4F892B7C7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924" y="4893841"/>
              <a:ext cx="95838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8A8D7057-F014-574F-B8DA-EA3050ADED83}"/>
                </a:ext>
              </a:extLst>
            </p:cNvPr>
            <p:cNvSpPr/>
            <p:nvPr/>
          </p:nvSpPr>
          <p:spPr>
            <a:xfrm flipV="1">
              <a:off x="736664" y="4869134"/>
              <a:ext cx="45719" cy="4571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8E4BFE5-7C82-7343-9BA5-B49D3961608C}"/>
              </a:ext>
            </a:extLst>
          </p:cNvPr>
          <p:cNvGrpSpPr/>
          <p:nvPr/>
        </p:nvGrpSpPr>
        <p:grpSpPr>
          <a:xfrm>
            <a:off x="2137494" y="4745996"/>
            <a:ext cx="1156877" cy="45719"/>
            <a:chOff x="797743" y="4577683"/>
            <a:chExt cx="1156877" cy="45719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BEF65AF-9098-8848-B756-C9E7349EDA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003" y="4596155"/>
              <a:ext cx="110861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628155F8-267F-A341-AA8B-1C47538CC1BF}"/>
                </a:ext>
              </a:extLst>
            </p:cNvPr>
            <p:cNvSpPr/>
            <p:nvPr/>
          </p:nvSpPr>
          <p:spPr>
            <a:xfrm flipV="1">
              <a:off x="797743" y="4577683"/>
              <a:ext cx="45719" cy="4571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D079E64-E0F0-1E49-AD52-6818DC130E05}"/>
              </a:ext>
            </a:extLst>
          </p:cNvPr>
          <p:cNvGrpSpPr/>
          <p:nvPr/>
        </p:nvGrpSpPr>
        <p:grpSpPr>
          <a:xfrm>
            <a:off x="2201596" y="4227871"/>
            <a:ext cx="1488259" cy="45719"/>
            <a:chOff x="381039" y="4522146"/>
            <a:chExt cx="1488259" cy="45719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BF0026A-F053-F74F-B30F-5B477845DE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298" y="4540618"/>
              <a:ext cx="144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EEC954B3-275D-D24A-98EC-EB1A53ED95A1}"/>
                </a:ext>
              </a:extLst>
            </p:cNvPr>
            <p:cNvSpPr/>
            <p:nvPr/>
          </p:nvSpPr>
          <p:spPr>
            <a:xfrm flipV="1">
              <a:off x="381039" y="4522146"/>
              <a:ext cx="45719" cy="4571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E671D9BD-856F-A242-A1F2-D8A0F4AB189C}"/>
              </a:ext>
            </a:extLst>
          </p:cNvPr>
          <p:cNvSpPr txBox="1"/>
          <p:nvPr/>
        </p:nvSpPr>
        <p:spPr>
          <a:xfrm>
            <a:off x="2177793" y="4037675"/>
            <a:ext cx="910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roadWidth</a:t>
            </a:r>
          </a:p>
        </p:txBody>
      </p:sp>
      <p:cxnSp>
        <p:nvCxnSpPr>
          <p:cNvPr id="193" name="Elbow Connector 192">
            <a:extLst>
              <a:ext uri="{FF2B5EF4-FFF2-40B4-BE49-F238E27FC236}">
                <a16:creationId xmlns:a16="http://schemas.microsoft.com/office/drawing/2014/main" id="{C45EBFFC-1273-E742-A487-7082152EAD65}"/>
              </a:ext>
            </a:extLst>
          </p:cNvPr>
          <p:cNvCxnSpPr>
            <a:cxnSpLocks/>
            <a:stCxn id="27" idx="3"/>
            <a:endCxn id="26" idx="1"/>
          </p:cNvCxnSpPr>
          <p:nvPr/>
        </p:nvCxnSpPr>
        <p:spPr>
          <a:xfrm>
            <a:off x="7390009" y="1781940"/>
            <a:ext cx="506151" cy="5673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>
            <a:extLst>
              <a:ext uri="{FF2B5EF4-FFF2-40B4-BE49-F238E27FC236}">
                <a16:creationId xmlns:a16="http://schemas.microsoft.com/office/drawing/2014/main" id="{24434FD9-2EED-9B44-9F92-BBCF5EF2CFE3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7397713" y="2006849"/>
            <a:ext cx="1050297" cy="24652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Elbow Connector 200">
            <a:extLst>
              <a:ext uri="{FF2B5EF4-FFF2-40B4-BE49-F238E27FC236}">
                <a16:creationId xmlns:a16="http://schemas.microsoft.com/office/drawing/2014/main" id="{559A0546-A5B9-BE4C-A246-C03F15790E41}"/>
              </a:ext>
            </a:extLst>
          </p:cNvPr>
          <p:cNvCxnSpPr>
            <a:cxnSpLocks/>
            <a:stCxn id="28" idx="0"/>
            <a:endCxn id="26" idx="2"/>
          </p:cNvCxnSpPr>
          <p:nvPr/>
        </p:nvCxnSpPr>
        <p:spPr>
          <a:xfrm rot="5400000" flipH="1" flipV="1">
            <a:off x="7979420" y="2050326"/>
            <a:ext cx="512066" cy="42511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642A73E4-D6A5-E743-A20A-559C1D36C17E}"/>
              </a:ext>
            </a:extLst>
          </p:cNvPr>
          <p:cNvGrpSpPr/>
          <p:nvPr/>
        </p:nvGrpSpPr>
        <p:grpSpPr>
          <a:xfrm>
            <a:off x="5674127" y="1651247"/>
            <a:ext cx="1006646" cy="45719"/>
            <a:chOff x="736664" y="4869134"/>
            <a:chExt cx="1006646" cy="45719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10EBDD9-307A-7744-BFD3-C91A963F4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924" y="4893841"/>
              <a:ext cx="95838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15419CA8-8335-BC44-9204-940F63CAAF33}"/>
                </a:ext>
              </a:extLst>
            </p:cNvPr>
            <p:cNvSpPr/>
            <p:nvPr/>
          </p:nvSpPr>
          <p:spPr>
            <a:xfrm flipV="1">
              <a:off x="736664" y="4869134"/>
              <a:ext cx="45719" cy="4571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68A7970-CD93-404E-BE7A-D3B724ECE2CC}"/>
              </a:ext>
            </a:extLst>
          </p:cNvPr>
          <p:cNvGrpSpPr/>
          <p:nvPr/>
        </p:nvGrpSpPr>
        <p:grpSpPr>
          <a:xfrm>
            <a:off x="5668602" y="1875410"/>
            <a:ext cx="1006646" cy="45719"/>
            <a:chOff x="736664" y="4869134"/>
            <a:chExt cx="1006646" cy="45719"/>
          </a:xfrm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8DDB0103-A60B-2047-A266-935427212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924" y="4893841"/>
              <a:ext cx="95838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AEB2D49C-2E69-3A45-8B09-4A7608ABB9C4}"/>
                </a:ext>
              </a:extLst>
            </p:cNvPr>
            <p:cNvSpPr/>
            <p:nvPr/>
          </p:nvSpPr>
          <p:spPr>
            <a:xfrm flipV="1">
              <a:off x="736664" y="4869134"/>
              <a:ext cx="45719" cy="4571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34AF8C2A-3E25-D043-8AC7-3D4663984737}"/>
              </a:ext>
            </a:extLst>
          </p:cNvPr>
          <p:cNvSpPr txBox="1"/>
          <p:nvPr/>
        </p:nvSpPr>
        <p:spPr>
          <a:xfrm>
            <a:off x="5733823" y="1479084"/>
            <a:ext cx="79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riverWidth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901D116-AD3B-FF45-8138-90BC0B4C76A5}"/>
              </a:ext>
            </a:extLst>
          </p:cNvPr>
          <p:cNvSpPr txBox="1"/>
          <p:nvPr/>
        </p:nvSpPr>
        <p:spPr>
          <a:xfrm>
            <a:off x="5754253" y="1690993"/>
            <a:ext cx="76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riverName</a:t>
            </a:r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10BE1B66-63CE-624D-AE82-B0225645A916}"/>
              </a:ext>
            </a:extLst>
          </p:cNvPr>
          <p:cNvCxnSpPr>
            <a:cxnSpLocks/>
          </p:cNvCxnSpPr>
          <p:nvPr/>
        </p:nvCxnSpPr>
        <p:spPr>
          <a:xfrm flipH="1">
            <a:off x="6018172" y="2344532"/>
            <a:ext cx="6675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>
            <a:extLst>
              <a:ext uri="{FF2B5EF4-FFF2-40B4-BE49-F238E27FC236}">
                <a16:creationId xmlns:a16="http://schemas.microsoft.com/office/drawing/2014/main" id="{C0C7078D-B72F-0242-8373-8DF10CE749B2}"/>
              </a:ext>
            </a:extLst>
          </p:cNvPr>
          <p:cNvSpPr/>
          <p:nvPr/>
        </p:nvSpPr>
        <p:spPr>
          <a:xfrm flipV="1">
            <a:off x="5967600" y="2321394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18" name="Elbow Connector 217">
            <a:extLst>
              <a:ext uri="{FF2B5EF4-FFF2-40B4-BE49-F238E27FC236}">
                <a16:creationId xmlns:a16="http://schemas.microsoft.com/office/drawing/2014/main" id="{21DA1D64-617E-1747-A79E-1B2700F6FA04}"/>
              </a:ext>
            </a:extLst>
          </p:cNvPr>
          <p:cNvCxnSpPr>
            <a:cxnSpLocks/>
          </p:cNvCxnSpPr>
          <p:nvPr/>
        </p:nvCxnSpPr>
        <p:spPr>
          <a:xfrm rot="5400000">
            <a:off x="6360960" y="2112615"/>
            <a:ext cx="354195" cy="1019713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Oval 229">
            <a:extLst>
              <a:ext uri="{FF2B5EF4-FFF2-40B4-BE49-F238E27FC236}">
                <a16:creationId xmlns:a16="http://schemas.microsoft.com/office/drawing/2014/main" id="{6ABAB405-289D-BE44-B72D-180313199915}"/>
              </a:ext>
            </a:extLst>
          </p:cNvPr>
          <p:cNvSpPr/>
          <p:nvPr/>
        </p:nvSpPr>
        <p:spPr>
          <a:xfrm flipV="1">
            <a:off x="5971444" y="2773957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491A71B5-312A-2F45-81F1-D734517BCC32}"/>
              </a:ext>
            </a:extLst>
          </p:cNvPr>
          <p:cNvSpPr txBox="1"/>
          <p:nvPr/>
        </p:nvSpPr>
        <p:spPr>
          <a:xfrm>
            <a:off x="6108485" y="2573592"/>
            <a:ext cx="79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pondArea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35A3FBFA-18B8-544D-AE9A-200913911F30}"/>
              </a:ext>
            </a:extLst>
          </p:cNvPr>
          <p:cNvSpPr txBox="1"/>
          <p:nvPr/>
        </p:nvSpPr>
        <p:spPr>
          <a:xfrm>
            <a:off x="5933665" y="2093876"/>
            <a:ext cx="79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pondName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4C5CBEE-4CCD-0F4E-8CEF-13C4EAB5E95C}"/>
              </a:ext>
            </a:extLst>
          </p:cNvPr>
          <p:cNvGrpSpPr/>
          <p:nvPr/>
        </p:nvGrpSpPr>
        <p:grpSpPr>
          <a:xfrm>
            <a:off x="7209603" y="2836218"/>
            <a:ext cx="1076763" cy="384088"/>
            <a:chOff x="1247238" y="5177431"/>
            <a:chExt cx="1076763" cy="384088"/>
          </a:xfrm>
        </p:grpSpPr>
        <p:cxnSp>
          <p:nvCxnSpPr>
            <p:cNvPr id="237" name="Elbow Connector 236">
              <a:extLst>
                <a:ext uri="{FF2B5EF4-FFF2-40B4-BE49-F238E27FC236}">
                  <a16:creationId xmlns:a16="http://schemas.microsoft.com/office/drawing/2014/main" id="{508878C6-31AA-6D49-A548-1FF387E4265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37047" y="4844672"/>
              <a:ext cx="354195" cy="1019713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9AC0AB91-DC13-2840-9CD1-58F5616572C5}"/>
                </a:ext>
              </a:extLst>
            </p:cNvPr>
            <p:cNvSpPr/>
            <p:nvPr/>
          </p:nvSpPr>
          <p:spPr>
            <a:xfrm flipV="1">
              <a:off x="1247238" y="5515800"/>
              <a:ext cx="45719" cy="4571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id="{119DCA2F-8584-A841-924E-D214EB027241}"/>
              </a:ext>
            </a:extLst>
          </p:cNvPr>
          <p:cNvSpPr txBox="1"/>
          <p:nvPr/>
        </p:nvSpPr>
        <p:spPr>
          <a:xfrm>
            <a:off x="7389673" y="2943263"/>
            <a:ext cx="79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lakeName</a:t>
            </a:r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5469B04F-79EB-FC42-A10A-43A7D4DA9F31}"/>
              </a:ext>
            </a:extLst>
          </p:cNvPr>
          <p:cNvGrpSpPr/>
          <p:nvPr/>
        </p:nvGrpSpPr>
        <p:grpSpPr>
          <a:xfrm rot="10800000">
            <a:off x="8392783" y="2645281"/>
            <a:ext cx="729235" cy="45719"/>
            <a:chOff x="1242640" y="4984464"/>
            <a:chExt cx="729235" cy="45719"/>
          </a:xfrm>
        </p:grpSpPr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F4923888-105D-0F48-859E-82009CEE44B2}"/>
                </a:ext>
              </a:extLst>
            </p:cNvPr>
            <p:cNvCxnSpPr/>
            <p:nvPr/>
          </p:nvCxnSpPr>
          <p:spPr>
            <a:xfrm flipH="1">
              <a:off x="1304288" y="5013874"/>
              <a:ext cx="6675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0BAD955D-E964-2C49-A947-6C84E9354B07}"/>
                </a:ext>
              </a:extLst>
            </p:cNvPr>
            <p:cNvSpPr/>
            <p:nvPr/>
          </p:nvSpPr>
          <p:spPr>
            <a:xfrm flipV="1">
              <a:off x="1242640" y="4984464"/>
              <a:ext cx="45719" cy="4571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id="{30D3195D-FD24-B644-BAD6-DDA20AD11ED3}"/>
              </a:ext>
            </a:extLst>
          </p:cNvPr>
          <p:cNvSpPr txBox="1"/>
          <p:nvPr/>
        </p:nvSpPr>
        <p:spPr>
          <a:xfrm>
            <a:off x="8427637" y="2407564"/>
            <a:ext cx="79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lakeArea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A9F215E-ED62-8C4C-85B7-9B4514BE9487}"/>
              </a:ext>
            </a:extLst>
          </p:cNvPr>
          <p:cNvSpPr/>
          <p:nvPr/>
        </p:nvSpPr>
        <p:spPr>
          <a:xfrm>
            <a:off x="841532" y="996441"/>
            <a:ext cx="1103699" cy="336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Energy network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A2A62F6-B2FF-274A-A158-99E12A20C191}"/>
              </a:ext>
            </a:extLst>
          </p:cNvPr>
          <p:cNvSpPr/>
          <p:nvPr/>
        </p:nvSpPr>
        <p:spPr>
          <a:xfrm>
            <a:off x="1572407" y="1579567"/>
            <a:ext cx="1103699" cy="33635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EnergyType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A69A268E-B0D7-E74D-A517-4A04688EDBEF}"/>
              </a:ext>
            </a:extLst>
          </p:cNvPr>
          <p:cNvSpPr/>
          <p:nvPr/>
        </p:nvSpPr>
        <p:spPr>
          <a:xfrm>
            <a:off x="827207" y="2132701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cxnSp>
        <p:nvCxnSpPr>
          <p:cNvPr id="219" name="Elbow Connector 218">
            <a:extLst>
              <a:ext uri="{FF2B5EF4-FFF2-40B4-BE49-F238E27FC236}">
                <a16:creationId xmlns:a16="http://schemas.microsoft.com/office/drawing/2014/main" id="{119C5E23-839D-0547-B2BC-05697E7D0CE7}"/>
              </a:ext>
            </a:extLst>
          </p:cNvPr>
          <p:cNvCxnSpPr>
            <a:cxnSpLocks/>
            <a:stCxn id="207" idx="1"/>
            <a:endCxn id="208" idx="1"/>
          </p:cNvCxnSpPr>
          <p:nvPr/>
        </p:nvCxnSpPr>
        <p:spPr>
          <a:xfrm rot="10800000" flipH="1" flipV="1">
            <a:off x="841531" y="1164616"/>
            <a:ext cx="730875" cy="583126"/>
          </a:xfrm>
          <a:prstGeom prst="bentConnector3">
            <a:avLst>
              <a:gd name="adj1" fmla="val -3127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>
            <a:extLst>
              <a:ext uri="{FF2B5EF4-FFF2-40B4-BE49-F238E27FC236}">
                <a16:creationId xmlns:a16="http://schemas.microsoft.com/office/drawing/2014/main" id="{CD8BC2A3-BF16-0E41-8B51-64C338D92410}"/>
              </a:ext>
            </a:extLst>
          </p:cNvPr>
          <p:cNvSpPr txBox="1"/>
          <p:nvPr/>
        </p:nvSpPr>
        <p:spPr>
          <a:xfrm>
            <a:off x="613945" y="1538163"/>
            <a:ext cx="975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hasEnergyType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8F3BC83-1308-C848-8D11-F32DA605E0E5}"/>
              </a:ext>
            </a:extLst>
          </p:cNvPr>
          <p:cNvSpPr txBox="1"/>
          <p:nvPr/>
        </p:nvSpPr>
        <p:spPr>
          <a:xfrm>
            <a:off x="1569047" y="2085292"/>
            <a:ext cx="79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energyType</a:t>
            </a:r>
          </a:p>
        </p:txBody>
      </p:sp>
      <p:cxnSp>
        <p:nvCxnSpPr>
          <p:cNvPr id="222" name="Elbow Connector 221">
            <a:extLst>
              <a:ext uri="{FF2B5EF4-FFF2-40B4-BE49-F238E27FC236}">
                <a16:creationId xmlns:a16="http://schemas.microsoft.com/office/drawing/2014/main" id="{7237C5EC-209D-E84B-BFBC-3BE06E74CD9E}"/>
              </a:ext>
            </a:extLst>
          </p:cNvPr>
          <p:cNvCxnSpPr>
            <a:cxnSpLocks/>
          </p:cNvCxnSpPr>
          <p:nvPr/>
        </p:nvCxnSpPr>
        <p:spPr>
          <a:xfrm rot="5400000">
            <a:off x="1802693" y="1606179"/>
            <a:ext cx="354195" cy="1019713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Oval 222">
            <a:extLst>
              <a:ext uri="{FF2B5EF4-FFF2-40B4-BE49-F238E27FC236}">
                <a16:creationId xmlns:a16="http://schemas.microsoft.com/office/drawing/2014/main" id="{7C1B345D-CC3E-1F49-89EC-7303F81AF51D}"/>
              </a:ext>
            </a:extLst>
          </p:cNvPr>
          <p:cNvSpPr/>
          <p:nvPr/>
        </p:nvSpPr>
        <p:spPr>
          <a:xfrm flipV="1">
            <a:off x="1395466" y="2277307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24" name="Elbow Connector 223">
            <a:extLst>
              <a:ext uri="{FF2B5EF4-FFF2-40B4-BE49-F238E27FC236}">
                <a16:creationId xmlns:a16="http://schemas.microsoft.com/office/drawing/2014/main" id="{D8441DCA-A70A-E442-950B-64875D3A36DC}"/>
              </a:ext>
            </a:extLst>
          </p:cNvPr>
          <p:cNvCxnSpPr>
            <a:cxnSpLocks/>
            <a:stCxn id="207" idx="3"/>
            <a:endCxn id="25" idx="1"/>
          </p:cNvCxnSpPr>
          <p:nvPr/>
        </p:nvCxnSpPr>
        <p:spPr>
          <a:xfrm flipV="1">
            <a:off x="1945231" y="878628"/>
            <a:ext cx="2450587" cy="28598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41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12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Discussion/Future work</a:t>
            </a: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82ADE5-5310-B74B-A0DA-6A02D6A6A103}"/>
              </a:ext>
            </a:extLst>
          </p:cNvPr>
          <p:cNvSpPr/>
          <p:nvPr/>
        </p:nvSpPr>
        <p:spPr>
          <a:xfrm>
            <a:off x="600822" y="597649"/>
            <a:ext cx="1332782" cy="336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Population-related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DCDEE9-A923-FC4B-8053-5A4AAF2542CB}"/>
              </a:ext>
            </a:extLst>
          </p:cNvPr>
          <p:cNvSpPr/>
          <p:nvPr/>
        </p:nvSpPr>
        <p:spPr>
          <a:xfrm>
            <a:off x="2620511" y="1112579"/>
            <a:ext cx="1103699" cy="336350"/>
          </a:xfrm>
          <a:prstGeom prst="rect">
            <a:avLst/>
          </a:prstGeom>
          <a:solidFill>
            <a:srgbClr val="DAC1FF"/>
          </a:solidFill>
          <a:ln>
            <a:solidFill>
              <a:srgbClr val="8C5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b="1" dirty="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B901B9-791C-DF4D-ABCF-6BC54AD83E86}"/>
              </a:ext>
            </a:extLst>
          </p:cNvPr>
          <p:cNvSpPr/>
          <p:nvPr/>
        </p:nvSpPr>
        <p:spPr>
          <a:xfrm>
            <a:off x="5425584" y="2738425"/>
            <a:ext cx="1103699" cy="336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Energy-related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23F64C-D886-8D40-97B2-1267FE0F1C17}"/>
              </a:ext>
            </a:extLst>
          </p:cNvPr>
          <p:cNvSpPr/>
          <p:nvPr/>
        </p:nvSpPr>
        <p:spPr>
          <a:xfrm>
            <a:off x="491837" y="1612436"/>
            <a:ext cx="1550751" cy="3738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Environment-related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17813D99-181F-2C48-8374-8DBD60DF34AA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1762817" y="438395"/>
            <a:ext cx="368323" cy="135953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E64D634F-22CD-4A4C-A96C-F93F1A8D6948}"/>
              </a:ext>
            </a:extLst>
          </p:cNvPr>
          <p:cNvCxnSpPr>
            <a:cxnSpLocks/>
            <a:stCxn id="14" idx="0"/>
          </p:cNvCxnSpPr>
          <p:nvPr/>
        </p:nvCxnSpPr>
        <p:spPr>
          <a:xfrm rot="5400000" flipH="1" flipV="1">
            <a:off x="1791921" y="777614"/>
            <a:ext cx="310114" cy="135953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D753F-C7A1-F349-AE27-C89E669035D9}"/>
              </a:ext>
            </a:extLst>
          </p:cNvPr>
          <p:cNvSpPr/>
          <p:nvPr/>
        </p:nvSpPr>
        <p:spPr>
          <a:xfrm>
            <a:off x="8288494" y="2252285"/>
            <a:ext cx="1103699" cy="336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Wind power potential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FA886E-BA99-F046-B29A-33BAB510B3FC}"/>
              </a:ext>
            </a:extLst>
          </p:cNvPr>
          <p:cNvSpPr/>
          <p:nvPr/>
        </p:nvSpPr>
        <p:spPr>
          <a:xfrm>
            <a:off x="6201784" y="1441373"/>
            <a:ext cx="1426943" cy="336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Renewable energy potential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D65A9-FEB6-9747-B35C-9C74932CB3A9}"/>
              </a:ext>
            </a:extLst>
          </p:cNvPr>
          <p:cNvSpPr/>
          <p:nvPr/>
        </p:nvSpPr>
        <p:spPr>
          <a:xfrm>
            <a:off x="4930660" y="1462233"/>
            <a:ext cx="1103699" cy="336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Energy consumption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DB1A94-2075-924B-B8FF-DC96935190B3}"/>
              </a:ext>
            </a:extLst>
          </p:cNvPr>
          <p:cNvSpPr/>
          <p:nvPr/>
        </p:nvSpPr>
        <p:spPr>
          <a:xfrm>
            <a:off x="7136929" y="2243419"/>
            <a:ext cx="1103699" cy="336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Geothermal potential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A85D7-C9F3-FE4C-9A72-3E4775F74149}"/>
              </a:ext>
            </a:extLst>
          </p:cNvPr>
          <p:cNvSpPr/>
          <p:nvPr/>
        </p:nvSpPr>
        <p:spPr>
          <a:xfrm>
            <a:off x="5281804" y="3625259"/>
            <a:ext cx="1103699" cy="336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Solar energy potential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29C5BF-33F1-1340-99B9-7B67F76C3808}"/>
              </a:ext>
            </a:extLst>
          </p:cNvPr>
          <p:cNvSpPr/>
          <p:nvPr/>
        </p:nvSpPr>
        <p:spPr>
          <a:xfrm>
            <a:off x="2583586" y="2948049"/>
            <a:ext cx="1103699" cy="336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Photovoltaics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7FE1D5-37CF-A84D-B592-D2833B361901}"/>
              </a:ext>
            </a:extLst>
          </p:cNvPr>
          <p:cNvSpPr/>
          <p:nvPr/>
        </p:nvSpPr>
        <p:spPr>
          <a:xfrm>
            <a:off x="3640329" y="4633362"/>
            <a:ext cx="1103699" cy="336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Solar thermal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29E3E3-F027-DB4C-B990-B9B3E576BF07}"/>
              </a:ext>
            </a:extLst>
          </p:cNvPr>
          <p:cNvSpPr/>
          <p:nvPr/>
        </p:nvSpPr>
        <p:spPr>
          <a:xfrm>
            <a:off x="5322428" y="4269983"/>
            <a:ext cx="1133461" cy="336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Biomass potential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803BC36C-622E-F746-A142-85B0C9B3B6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05110" y="2252285"/>
            <a:ext cx="950394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DA162194-F2A3-974F-8A3E-212F84E54547}"/>
              </a:ext>
            </a:extLst>
          </p:cNvPr>
          <p:cNvCxnSpPr>
            <a:cxnSpLocks/>
            <a:endCxn id="13" idx="0"/>
          </p:cNvCxnSpPr>
          <p:nvPr/>
        </p:nvCxnSpPr>
        <p:spPr>
          <a:xfrm rot="5400000">
            <a:off x="5664732" y="2100856"/>
            <a:ext cx="950271" cy="32486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4D92BBDC-9C70-1C49-B6FB-E06972B024F4}"/>
              </a:ext>
            </a:extLst>
          </p:cNvPr>
          <p:cNvCxnSpPr>
            <a:cxnSpLocks/>
            <a:stCxn id="26" idx="0"/>
          </p:cNvCxnSpPr>
          <p:nvPr/>
        </p:nvCxnSpPr>
        <p:spPr>
          <a:xfrm rot="16200000" flipV="1">
            <a:off x="7935331" y="1347271"/>
            <a:ext cx="606690" cy="12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638C4584-2B81-6B49-96AC-0F8F41284F4D}"/>
              </a:ext>
            </a:extLst>
          </p:cNvPr>
          <p:cNvCxnSpPr>
            <a:cxnSpLocks/>
            <a:stCxn id="29" idx="0"/>
          </p:cNvCxnSpPr>
          <p:nvPr/>
        </p:nvCxnSpPr>
        <p:spPr>
          <a:xfrm rot="16200000" flipV="1">
            <a:off x="7227890" y="1782530"/>
            <a:ext cx="467925" cy="4538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41CAB93A-5116-DF43-B6EF-4E95BDA130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43812" y="2975278"/>
            <a:ext cx="2700663" cy="281406"/>
          </a:xfrm>
          <a:prstGeom prst="bentConnector3">
            <a:avLst>
              <a:gd name="adj1" fmla="val -959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112D44C4-3C92-7E4F-8EB3-34DCE3FC277B}"/>
              </a:ext>
            </a:extLst>
          </p:cNvPr>
          <p:cNvCxnSpPr>
            <a:cxnSpLocks/>
            <a:stCxn id="32" idx="0"/>
          </p:cNvCxnSpPr>
          <p:nvPr/>
        </p:nvCxnSpPr>
        <p:spPr>
          <a:xfrm rot="5400000" flipH="1" flipV="1">
            <a:off x="4320355" y="3665258"/>
            <a:ext cx="839928" cy="109628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1B4C08EF-2102-CD49-8630-1CC54C407ECA}"/>
              </a:ext>
            </a:extLst>
          </p:cNvPr>
          <p:cNvCxnSpPr>
            <a:cxnSpLocks/>
          </p:cNvCxnSpPr>
          <p:nvPr/>
        </p:nvCxnSpPr>
        <p:spPr>
          <a:xfrm flipV="1">
            <a:off x="6385503" y="1779926"/>
            <a:ext cx="214356" cy="2041216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E5FECEE5-49D6-2543-A75E-4718D7F0D7A2}"/>
              </a:ext>
            </a:extLst>
          </p:cNvPr>
          <p:cNvSpPr/>
          <p:nvPr/>
        </p:nvSpPr>
        <p:spPr>
          <a:xfrm>
            <a:off x="4930659" y="224052"/>
            <a:ext cx="1103699" cy="3363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Energy type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D16860E-393F-7944-BE5A-6E79548A7DED}"/>
              </a:ext>
            </a:extLst>
          </p:cNvPr>
          <p:cNvCxnSpPr>
            <a:stCxn id="28" idx="0"/>
            <a:endCxn id="77" idx="2"/>
          </p:cNvCxnSpPr>
          <p:nvPr/>
        </p:nvCxnSpPr>
        <p:spPr>
          <a:xfrm flipH="1" flipV="1">
            <a:off x="5482509" y="560402"/>
            <a:ext cx="1" cy="90183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BDC3BAB-52FD-944D-B1E4-E83D652C9C3B}"/>
              </a:ext>
            </a:extLst>
          </p:cNvPr>
          <p:cNvSpPr txBox="1"/>
          <p:nvPr/>
        </p:nvSpPr>
        <p:spPr>
          <a:xfrm rot="5400000">
            <a:off x="4855961" y="894438"/>
            <a:ext cx="990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hasEnergyType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0B22D43-4B3D-B945-AEE0-D42547CBE755}"/>
              </a:ext>
            </a:extLst>
          </p:cNvPr>
          <p:cNvSpPr/>
          <p:nvPr/>
        </p:nvSpPr>
        <p:spPr>
          <a:xfrm>
            <a:off x="6786603" y="240288"/>
            <a:ext cx="558776" cy="3201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43693F0-5FD3-3745-A364-42D6434EB20F}"/>
              </a:ext>
            </a:extLst>
          </p:cNvPr>
          <p:cNvSpPr txBox="1"/>
          <p:nvPr/>
        </p:nvSpPr>
        <p:spPr>
          <a:xfrm>
            <a:off x="5987093" y="169382"/>
            <a:ext cx="79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energyType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36C879A-2406-B64B-8A38-9AF8C787B6C5}"/>
              </a:ext>
            </a:extLst>
          </p:cNvPr>
          <p:cNvSpPr/>
          <p:nvPr/>
        </p:nvSpPr>
        <p:spPr>
          <a:xfrm flipV="1">
            <a:off x="6731155" y="364980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3CDA60-67AA-F745-A583-F154AA17FD09}"/>
              </a:ext>
            </a:extLst>
          </p:cNvPr>
          <p:cNvCxnSpPr>
            <a:stCxn id="77" idx="3"/>
          </p:cNvCxnSpPr>
          <p:nvPr/>
        </p:nvCxnSpPr>
        <p:spPr>
          <a:xfrm>
            <a:off x="6034358" y="392227"/>
            <a:ext cx="6870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41412AD-9F05-0743-BB4F-77CCFAD77F40}"/>
              </a:ext>
            </a:extLst>
          </p:cNvPr>
          <p:cNvSpPr/>
          <p:nvPr/>
        </p:nvSpPr>
        <p:spPr>
          <a:xfrm>
            <a:off x="7488256" y="647621"/>
            <a:ext cx="1091234" cy="60134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Energy consumption value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6B03FB43-36D5-5245-91DA-4D0E90ED0811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5791763" y="948292"/>
            <a:ext cx="1696493" cy="516686"/>
          </a:xfrm>
          <a:prstGeom prst="bentConnector3">
            <a:avLst>
              <a:gd name="adj1" fmla="val -6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62AE05E-08B2-3343-B07D-737C83ADFBB2}"/>
              </a:ext>
            </a:extLst>
          </p:cNvPr>
          <p:cNvSpPr txBox="1"/>
          <p:nvPr/>
        </p:nvSpPr>
        <p:spPr>
          <a:xfrm>
            <a:off x="5767097" y="715196"/>
            <a:ext cx="1628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hasEnergyConsumptionVal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C031C4-7223-8646-BD04-C74B5FBB2DF1}"/>
              </a:ext>
            </a:extLst>
          </p:cNvPr>
          <p:cNvSpPr/>
          <p:nvPr/>
        </p:nvSpPr>
        <p:spPr>
          <a:xfrm>
            <a:off x="8188417" y="114706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F4F35E46-1650-9B41-925A-6156742D97A2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8579490" y="337446"/>
            <a:ext cx="139758" cy="610846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BDC2118F-21F3-C245-B38F-8B4EEFB6FB62}"/>
              </a:ext>
            </a:extLst>
          </p:cNvPr>
          <p:cNvSpPr/>
          <p:nvPr/>
        </p:nvSpPr>
        <p:spPr>
          <a:xfrm flipV="1">
            <a:off x="8701237" y="316581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5C1C7F-32D3-6143-8503-8C027336301F}"/>
              </a:ext>
            </a:extLst>
          </p:cNvPr>
          <p:cNvSpPr txBox="1"/>
          <p:nvPr/>
        </p:nvSpPr>
        <p:spPr>
          <a:xfrm rot="5400000">
            <a:off x="8370871" y="615638"/>
            <a:ext cx="94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energyConVal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83E4A9-35B6-2F4E-9E43-B1E264521697}"/>
              </a:ext>
            </a:extLst>
          </p:cNvPr>
          <p:cNvSpPr/>
          <p:nvPr/>
        </p:nvSpPr>
        <p:spPr>
          <a:xfrm>
            <a:off x="8579490" y="4151692"/>
            <a:ext cx="1030802" cy="48397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Wind power electriciy feed</a:t>
            </a:r>
          </a:p>
        </p:txBody>
      </p: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2232D55E-7FD4-2644-8DC6-256383E9B8AF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9392193" y="2420460"/>
            <a:ext cx="162661" cy="1725888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5AC5825-85A8-9E49-9D03-6C56E7328A50}"/>
              </a:ext>
            </a:extLst>
          </p:cNvPr>
          <p:cNvSpPr txBox="1"/>
          <p:nvPr/>
        </p:nvSpPr>
        <p:spPr>
          <a:xfrm rot="5400000">
            <a:off x="8798395" y="3141775"/>
            <a:ext cx="1727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hasWindPowerElectricityFeed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1006F2B-6064-B44D-BB74-6E8A1049B3A3}"/>
              </a:ext>
            </a:extLst>
          </p:cNvPr>
          <p:cNvSpPr/>
          <p:nvPr/>
        </p:nvSpPr>
        <p:spPr>
          <a:xfrm>
            <a:off x="7412104" y="4701935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9FCACC03-084C-B04C-A993-5AB2E96E3652}"/>
              </a:ext>
            </a:extLst>
          </p:cNvPr>
          <p:cNvCxnSpPr>
            <a:cxnSpLocks/>
          </p:cNvCxnSpPr>
          <p:nvPr/>
        </p:nvCxnSpPr>
        <p:spPr>
          <a:xfrm rot="10800000" flipH="1">
            <a:off x="8170823" y="4466772"/>
            <a:ext cx="1416890" cy="321319"/>
          </a:xfrm>
          <a:prstGeom prst="bentConnector3">
            <a:avLst>
              <a:gd name="adj1" fmla="val 11554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F6DFD131-9184-284A-9A82-6464B7A298F5}"/>
              </a:ext>
            </a:extLst>
          </p:cNvPr>
          <p:cNvSpPr/>
          <p:nvPr/>
        </p:nvSpPr>
        <p:spPr>
          <a:xfrm flipV="1">
            <a:off x="8126537" y="4765362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B272CA4-3B36-5446-B233-DEF9B4A795BE}"/>
              </a:ext>
            </a:extLst>
          </p:cNvPr>
          <p:cNvSpPr txBox="1"/>
          <p:nvPr/>
        </p:nvSpPr>
        <p:spPr>
          <a:xfrm>
            <a:off x="8191943" y="4833215"/>
            <a:ext cx="1727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windPowerElectricityFeedVal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E21A267-5BD0-9241-8DDF-95E431FF1772}"/>
              </a:ext>
            </a:extLst>
          </p:cNvPr>
          <p:cNvSpPr/>
          <p:nvPr/>
        </p:nvSpPr>
        <p:spPr>
          <a:xfrm>
            <a:off x="7884533" y="2703496"/>
            <a:ext cx="633562" cy="2325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Depth</a:t>
            </a:r>
          </a:p>
        </p:txBody>
      </p: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FD61D2DB-EE26-D641-8AD8-E6479C6E723A}"/>
              </a:ext>
            </a:extLst>
          </p:cNvPr>
          <p:cNvCxnSpPr>
            <a:cxnSpLocks/>
          </p:cNvCxnSpPr>
          <p:nvPr/>
        </p:nvCxnSpPr>
        <p:spPr>
          <a:xfrm>
            <a:off x="7272179" y="2591618"/>
            <a:ext cx="596176" cy="258492"/>
          </a:xfrm>
          <a:prstGeom prst="bentConnector3">
            <a:avLst>
              <a:gd name="adj1" fmla="val 42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0D2FFE1-F164-DE47-9A51-907E064CB259}"/>
              </a:ext>
            </a:extLst>
          </p:cNvPr>
          <p:cNvSpPr txBox="1"/>
          <p:nvPr/>
        </p:nvSpPr>
        <p:spPr>
          <a:xfrm>
            <a:off x="7246681" y="2616423"/>
            <a:ext cx="731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hasDepth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82EA7FA-C0F9-4744-8AF4-731951AB9930}"/>
              </a:ext>
            </a:extLst>
          </p:cNvPr>
          <p:cNvSpPr/>
          <p:nvPr/>
        </p:nvSpPr>
        <p:spPr>
          <a:xfrm>
            <a:off x="8435358" y="3319085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52020D85-6DC7-3842-88AA-A5B5CD738FB9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04419" y="2932762"/>
            <a:ext cx="463280" cy="221793"/>
          </a:xfrm>
          <a:prstGeom prst="bentConnector3">
            <a:avLst>
              <a:gd name="adj1" fmla="val 215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6822CE88-366C-9F46-89F1-F3AB89B880DB}"/>
              </a:ext>
            </a:extLst>
          </p:cNvPr>
          <p:cNvSpPr/>
          <p:nvPr/>
        </p:nvSpPr>
        <p:spPr>
          <a:xfrm flipV="1">
            <a:off x="8719709" y="3286839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D40443A-80C7-7043-8F44-21B72D849762}"/>
              </a:ext>
            </a:extLst>
          </p:cNvPr>
          <p:cNvSpPr txBox="1"/>
          <p:nvPr/>
        </p:nvSpPr>
        <p:spPr>
          <a:xfrm rot="5400000">
            <a:off x="8588410" y="2935076"/>
            <a:ext cx="521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depth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B65D090-0BAB-2E48-8079-C424C6A9B3C9}"/>
              </a:ext>
            </a:extLst>
          </p:cNvPr>
          <p:cNvSpPr/>
          <p:nvPr/>
        </p:nvSpPr>
        <p:spPr>
          <a:xfrm>
            <a:off x="5482509" y="4795047"/>
            <a:ext cx="1862870" cy="31636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Withdrawl performace value</a:t>
            </a:r>
          </a:p>
        </p:txBody>
      </p: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7E447866-5B08-A44D-96E9-51E5B8D258F0}"/>
              </a:ext>
            </a:extLst>
          </p:cNvPr>
          <p:cNvCxnSpPr>
            <a:cxnSpLocks/>
            <a:stCxn id="29" idx="1"/>
          </p:cNvCxnSpPr>
          <p:nvPr/>
        </p:nvCxnSpPr>
        <p:spPr>
          <a:xfrm rot="10800000" flipV="1">
            <a:off x="6820295" y="2411594"/>
            <a:ext cx="316634" cy="238345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8E0F661-FAC6-E54F-8029-E41080246F7A}"/>
              </a:ext>
            </a:extLst>
          </p:cNvPr>
          <p:cNvSpPr txBox="1"/>
          <p:nvPr/>
        </p:nvSpPr>
        <p:spPr>
          <a:xfrm rot="5400000">
            <a:off x="6140655" y="3694785"/>
            <a:ext cx="1731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hasWithdrawlPerformance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B62205D-B3F5-1E4A-8F54-CB98C0742BC8}"/>
              </a:ext>
            </a:extLst>
          </p:cNvPr>
          <p:cNvSpPr/>
          <p:nvPr/>
        </p:nvSpPr>
        <p:spPr>
          <a:xfrm>
            <a:off x="8430747" y="5213716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38BE8FF4-FD31-0449-935B-FA3A8341103F}"/>
              </a:ext>
            </a:extLst>
          </p:cNvPr>
          <p:cNvCxnSpPr>
            <a:cxnSpLocks/>
          </p:cNvCxnSpPr>
          <p:nvPr/>
        </p:nvCxnSpPr>
        <p:spPr>
          <a:xfrm rot="10800000">
            <a:off x="6769243" y="5124840"/>
            <a:ext cx="1586943" cy="237492"/>
          </a:xfrm>
          <a:prstGeom prst="bentConnector3">
            <a:avLst>
              <a:gd name="adj1" fmla="val 10005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5CFF7F8D-7A8E-594E-BF0E-7C5A999410A0}"/>
              </a:ext>
            </a:extLst>
          </p:cNvPr>
          <p:cNvSpPr/>
          <p:nvPr/>
        </p:nvSpPr>
        <p:spPr>
          <a:xfrm flipV="1">
            <a:off x="8367520" y="5336368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8466DC-5FA7-5A43-B742-963991D4570B}"/>
              </a:ext>
            </a:extLst>
          </p:cNvPr>
          <p:cNvSpPr txBox="1"/>
          <p:nvPr/>
        </p:nvSpPr>
        <p:spPr>
          <a:xfrm>
            <a:off x="6748820" y="5114495"/>
            <a:ext cx="1727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windPowerElectricityFeedVal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41B12EB-2CBF-2B4F-9101-E09D4F8A3EDF}"/>
              </a:ext>
            </a:extLst>
          </p:cNvPr>
          <p:cNvSpPr/>
          <p:nvPr/>
        </p:nvSpPr>
        <p:spPr>
          <a:xfrm>
            <a:off x="4899110" y="6374151"/>
            <a:ext cx="1862870" cy="31636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Electricity generation potential</a:t>
            </a:r>
          </a:p>
        </p:txBody>
      </p:sp>
      <p:cxnSp>
        <p:nvCxnSpPr>
          <p:cNvPr id="149" name="Elbow Connector 148">
            <a:extLst>
              <a:ext uri="{FF2B5EF4-FFF2-40B4-BE49-F238E27FC236}">
                <a16:creationId xmlns:a16="http://schemas.microsoft.com/office/drawing/2014/main" id="{16FE9666-6C11-EA4F-AC05-25E0F01E708F}"/>
              </a:ext>
            </a:extLst>
          </p:cNvPr>
          <p:cNvCxnSpPr>
            <a:cxnSpLocks/>
            <a:stCxn id="33" idx="1"/>
          </p:cNvCxnSpPr>
          <p:nvPr/>
        </p:nvCxnSpPr>
        <p:spPr>
          <a:xfrm rot="10800000" flipV="1">
            <a:off x="5159682" y="4438157"/>
            <a:ext cx="162747" cy="1935993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301D4A27-DF99-0F48-A18F-444B01E65CEA}"/>
              </a:ext>
            </a:extLst>
          </p:cNvPr>
          <p:cNvSpPr txBox="1"/>
          <p:nvPr/>
        </p:nvSpPr>
        <p:spPr>
          <a:xfrm rot="5400000">
            <a:off x="4037536" y="5289810"/>
            <a:ext cx="2000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hasElectricityGenerationPotential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11A2412-78F6-8C4C-AD5A-2883B30ED2E5}"/>
              </a:ext>
            </a:extLst>
          </p:cNvPr>
          <p:cNvSpPr/>
          <p:nvPr/>
        </p:nvSpPr>
        <p:spPr>
          <a:xfrm>
            <a:off x="6328131" y="6124844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3353DFC-471A-9143-9E91-C25D16C3E7ED}"/>
              </a:ext>
            </a:extLst>
          </p:cNvPr>
          <p:cNvSpPr txBox="1"/>
          <p:nvPr/>
        </p:nvSpPr>
        <p:spPr>
          <a:xfrm>
            <a:off x="5248179" y="6026859"/>
            <a:ext cx="1064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electricityGenVal</a:t>
            </a:r>
          </a:p>
        </p:txBody>
      </p:sp>
      <p:cxnSp>
        <p:nvCxnSpPr>
          <p:cNvPr id="160" name="Elbow Connector 159">
            <a:extLst>
              <a:ext uri="{FF2B5EF4-FFF2-40B4-BE49-F238E27FC236}">
                <a16:creationId xmlns:a16="http://schemas.microsoft.com/office/drawing/2014/main" id="{F75F79A1-7A9F-CD4D-94C5-4AC87C24379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81229" y="6229015"/>
            <a:ext cx="977757" cy="145135"/>
          </a:xfrm>
          <a:prstGeom prst="bentConnector3">
            <a:avLst>
              <a:gd name="adj1" fmla="val 9817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FAAA8EFE-C20D-F14F-B08E-BA6B98976C75}"/>
              </a:ext>
            </a:extLst>
          </p:cNvPr>
          <p:cNvSpPr/>
          <p:nvPr/>
        </p:nvSpPr>
        <p:spPr>
          <a:xfrm flipV="1">
            <a:off x="6261473" y="6204595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69" name="Elbow Connector 168">
            <a:extLst>
              <a:ext uri="{FF2B5EF4-FFF2-40B4-BE49-F238E27FC236}">
                <a16:creationId xmlns:a16="http://schemas.microsoft.com/office/drawing/2014/main" id="{A0E2F971-7733-5143-ADB1-FD6B8D6D2578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687285" y="3116224"/>
            <a:ext cx="1594519" cy="67721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0202AC-9FB9-A746-BA6D-54C86D097710}"/>
              </a:ext>
            </a:extLst>
          </p:cNvPr>
          <p:cNvSpPr/>
          <p:nvPr/>
        </p:nvSpPr>
        <p:spPr>
          <a:xfrm>
            <a:off x="1591969" y="5084646"/>
            <a:ext cx="1358311" cy="31636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Solar potential heat electricity feed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BECF765-84E0-3946-AC14-D19F6945AB01}"/>
              </a:ext>
            </a:extLst>
          </p:cNvPr>
          <p:cNvSpPr txBox="1"/>
          <p:nvPr/>
        </p:nvSpPr>
        <p:spPr>
          <a:xfrm>
            <a:off x="1503805" y="4802582"/>
            <a:ext cx="216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hasSolarPotentialHeatElectricityFeed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C5C0588-587E-F643-9EB4-42693B48BADC}"/>
              </a:ext>
            </a:extLst>
          </p:cNvPr>
          <p:cNvSpPr/>
          <p:nvPr/>
        </p:nvSpPr>
        <p:spPr>
          <a:xfrm>
            <a:off x="4261200" y="5615335"/>
            <a:ext cx="592191" cy="24622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cxnSp>
        <p:nvCxnSpPr>
          <p:cNvPr id="179" name="Elbow Connector 178">
            <a:extLst>
              <a:ext uri="{FF2B5EF4-FFF2-40B4-BE49-F238E27FC236}">
                <a16:creationId xmlns:a16="http://schemas.microsoft.com/office/drawing/2014/main" id="{FE0B6940-A049-F448-8ED6-6E3A8A61DF9C}"/>
              </a:ext>
            </a:extLst>
          </p:cNvPr>
          <p:cNvCxnSpPr>
            <a:cxnSpLocks/>
            <a:endCxn id="172" idx="2"/>
          </p:cNvCxnSpPr>
          <p:nvPr/>
        </p:nvCxnSpPr>
        <p:spPr>
          <a:xfrm rot="10800000">
            <a:off x="2271126" y="5401009"/>
            <a:ext cx="1921053" cy="344413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F63F7B46-8526-5042-AF66-C50C9AD44A46}"/>
              </a:ext>
            </a:extLst>
          </p:cNvPr>
          <p:cNvSpPr txBox="1"/>
          <p:nvPr/>
        </p:nvSpPr>
        <p:spPr>
          <a:xfrm>
            <a:off x="2223321" y="5524630"/>
            <a:ext cx="2070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solarPotentialHeatElectricityFeedVal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AED1F66C-3450-3B4A-A2C9-3F6A9EB6B0C5}"/>
              </a:ext>
            </a:extLst>
          </p:cNvPr>
          <p:cNvSpPr/>
          <p:nvPr/>
        </p:nvSpPr>
        <p:spPr>
          <a:xfrm flipV="1">
            <a:off x="4207940" y="5722907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03BABCD4-E08B-254D-94FD-7BCFEBB8E8E3}"/>
              </a:ext>
            </a:extLst>
          </p:cNvPr>
          <p:cNvSpPr/>
          <p:nvPr/>
        </p:nvSpPr>
        <p:spPr>
          <a:xfrm>
            <a:off x="1933808" y="4276125"/>
            <a:ext cx="1253950" cy="35779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Solar potential electricity feed</a:t>
            </a:r>
          </a:p>
        </p:txBody>
      </p:sp>
      <p:cxnSp>
        <p:nvCxnSpPr>
          <p:cNvPr id="200" name="Elbow Connector 199">
            <a:extLst>
              <a:ext uri="{FF2B5EF4-FFF2-40B4-BE49-F238E27FC236}">
                <a16:creationId xmlns:a16="http://schemas.microsoft.com/office/drawing/2014/main" id="{38A52108-3B8A-E14C-BAD6-8050F829954A}"/>
              </a:ext>
            </a:extLst>
          </p:cNvPr>
          <p:cNvCxnSpPr>
            <a:cxnSpLocks/>
          </p:cNvCxnSpPr>
          <p:nvPr/>
        </p:nvCxnSpPr>
        <p:spPr>
          <a:xfrm rot="5400000">
            <a:off x="2756999" y="3742049"/>
            <a:ext cx="1183528" cy="279347"/>
          </a:xfrm>
          <a:prstGeom prst="bentConnector3">
            <a:avLst>
              <a:gd name="adj1" fmla="val 9916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9286C6D1-0932-2D4F-8C99-BD48158765DF}"/>
              </a:ext>
            </a:extLst>
          </p:cNvPr>
          <p:cNvSpPr txBox="1"/>
          <p:nvPr/>
        </p:nvSpPr>
        <p:spPr>
          <a:xfrm rot="5400000">
            <a:off x="2741348" y="3639043"/>
            <a:ext cx="114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hasSolarPotential</a:t>
            </a:r>
            <a:br>
              <a:rPr lang="en-DE" sz="1000" dirty="0"/>
            </a:br>
            <a:r>
              <a:rPr lang="en-DE" sz="1000" dirty="0"/>
              <a:t>ElectricityFeed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D5842AE-5909-E94B-98D0-D7D44FDA8E00}"/>
              </a:ext>
            </a:extLst>
          </p:cNvPr>
          <p:cNvSpPr/>
          <p:nvPr/>
        </p:nvSpPr>
        <p:spPr>
          <a:xfrm>
            <a:off x="482868" y="4496866"/>
            <a:ext cx="715865" cy="1992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AA92BC4-1883-D84E-886F-36A4576A9D55}"/>
              </a:ext>
            </a:extLst>
          </p:cNvPr>
          <p:cNvSpPr txBox="1"/>
          <p:nvPr/>
        </p:nvSpPr>
        <p:spPr>
          <a:xfrm>
            <a:off x="202378" y="4214846"/>
            <a:ext cx="1816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solarPotentialElectricityFeedVal</a:t>
            </a:r>
          </a:p>
        </p:txBody>
      </p:sp>
      <p:cxnSp>
        <p:nvCxnSpPr>
          <p:cNvPr id="207" name="Elbow Connector 206">
            <a:extLst>
              <a:ext uri="{FF2B5EF4-FFF2-40B4-BE49-F238E27FC236}">
                <a16:creationId xmlns:a16="http://schemas.microsoft.com/office/drawing/2014/main" id="{9E6126BD-9E01-9B46-9863-5B26EF8790CF}"/>
              </a:ext>
            </a:extLst>
          </p:cNvPr>
          <p:cNvCxnSpPr>
            <a:cxnSpLocks/>
          </p:cNvCxnSpPr>
          <p:nvPr/>
        </p:nvCxnSpPr>
        <p:spPr>
          <a:xfrm flipV="1">
            <a:off x="444923" y="4438157"/>
            <a:ext cx="1488884" cy="110733"/>
          </a:xfrm>
          <a:prstGeom prst="bentConnector3">
            <a:avLst>
              <a:gd name="adj1" fmla="val -1207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Oval 207">
            <a:extLst>
              <a:ext uri="{FF2B5EF4-FFF2-40B4-BE49-F238E27FC236}">
                <a16:creationId xmlns:a16="http://schemas.microsoft.com/office/drawing/2014/main" id="{D1595C67-C7D8-D443-91E8-C213A1E61AB2}"/>
              </a:ext>
            </a:extLst>
          </p:cNvPr>
          <p:cNvSpPr/>
          <p:nvPr/>
        </p:nvSpPr>
        <p:spPr>
          <a:xfrm flipV="1">
            <a:off x="429608" y="4546666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41" name="Elbow Connector 240">
            <a:extLst>
              <a:ext uri="{FF2B5EF4-FFF2-40B4-BE49-F238E27FC236}">
                <a16:creationId xmlns:a16="http://schemas.microsoft.com/office/drawing/2014/main" id="{A58A8AF2-893B-4E4B-9CAC-2B8ED77A9D3B}"/>
              </a:ext>
            </a:extLst>
          </p:cNvPr>
          <p:cNvCxnSpPr>
            <a:stCxn id="13" idx="1"/>
            <a:endCxn id="12" idx="3"/>
          </p:cNvCxnSpPr>
          <p:nvPr/>
        </p:nvCxnSpPr>
        <p:spPr>
          <a:xfrm rot="10800000">
            <a:off x="3724210" y="1280754"/>
            <a:ext cx="1701374" cy="1625846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lbow Connector 243">
            <a:extLst>
              <a:ext uri="{FF2B5EF4-FFF2-40B4-BE49-F238E27FC236}">
                <a16:creationId xmlns:a16="http://schemas.microsoft.com/office/drawing/2014/main" id="{30F42516-F02B-3844-82CE-A56B4722CB08}"/>
              </a:ext>
            </a:extLst>
          </p:cNvPr>
          <p:cNvCxnSpPr>
            <a:cxnSpLocks/>
            <a:stCxn id="32" idx="1"/>
            <a:endCxn id="172" idx="1"/>
          </p:cNvCxnSpPr>
          <p:nvPr/>
        </p:nvCxnSpPr>
        <p:spPr>
          <a:xfrm rot="10800000" flipV="1">
            <a:off x="1591969" y="4801537"/>
            <a:ext cx="2048360" cy="441290"/>
          </a:xfrm>
          <a:prstGeom prst="bentConnector3">
            <a:avLst>
              <a:gd name="adj1" fmla="val 11116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0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13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Discussion/Future work</a:t>
            </a: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DCDEE9-A923-FC4B-8053-5A4AAF2542CB}"/>
              </a:ext>
            </a:extLst>
          </p:cNvPr>
          <p:cNvSpPr/>
          <p:nvPr/>
        </p:nvSpPr>
        <p:spPr>
          <a:xfrm>
            <a:off x="2629021" y="2323647"/>
            <a:ext cx="1103699" cy="336350"/>
          </a:xfrm>
          <a:prstGeom prst="rect">
            <a:avLst/>
          </a:prstGeom>
          <a:solidFill>
            <a:srgbClr val="DAC1FF"/>
          </a:solidFill>
          <a:ln>
            <a:solidFill>
              <a:srgbClr val="8C5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b="1" dirty="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23F64C-D886-8D40-97B2-1267FE0F1C17}"/>
              </a:ext>
            </a:extLst>
          </p:cNvPr>
          <p:cNvSpPr/>
          <p:nvPr/>
        </p:nvSpPr>
        <p:spPr>
          <a:xfrm>
            <a:off x="494115" y="2801936"/>
            <a:ext cx="1550751" cy="3738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Environment-related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17813D99-181F-2C48-8374-8DBD60DF34AA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1765095" y="1627895"/>
            <a:ext cx="368323" cy="135953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E64D634F-22CD-4A4C-A96C-F93F1A8D6948}"/>
              </a:ext>
            </a:extLst>
          </p:cNvPr>
          <p:cNvCxnSpPr>
            <a:cxnSpLocks/>
            <a:stCxn id="14" idx="0"/>
            <a:endCxn id="12" idx="1"/>
          </p:cNvCxnSpPr>
          <p:nvPr/>
        </p:nvCxnSpPr>
        <p:spPr>
          <a:xfrm rot="5400000" flipH="1" flipV="1">
            <a:off x="1794199" y="1967114"/>
            <a:ext cx="310114" cy="135953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D65A9-FEB6-9747-B35C-9C74932CB3A9}"/>
              </a:ext>
            </a:extLst>
          </p:cNvPr>
          <p:cNvSpPr/>
          <p:nvPr/>
        </p:nvSpPr>
        <p:spPr>
          <a:xfrm>
            <a:off x="5282826" y="1458466"/>
            <a:ext cx="1103699" cy="336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Population age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803BC36C-622E-F746-A142-85B0C9B3B678}"/>
              </a:ext>
            </a:extLst>
          </p:cNvPr>
          <p:cNvCxnSpPr>
            <a:cxnSpLocks/>
            <a:stCxn id="28" idx="1"/>
          </p:cNvCxnSpPr>
          <p:nvPr/>
        </p:nvCxnSpPr>
        <p:spPr>
          <a:xfrm rot="10800000" flipV="1">
            <a:off x="5173302" y="1626641"/>
            <a:ext cx="109524" cy="660918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E5FECEE5-49D6-2543-A75E-4718D7F0D7A2}"/>
              </a:ext>
            </a:extLst>
          </p:cNvPr>
          <p:cNvSpPr/>
          <p:nvPr/>
        </p:nvSpPr>
        <p:spPr>
          <a:xfrm>
            <a:off x="7755555" y="1452470"/>
            <a:ext cx="1103699" cy="3363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Population age range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D16860E-393F-7944-BE5A-6E79548A7DED}"/>
              </a:ext>
            </a:extLst>
          </p:cNvPr>
          <p:cNvCxnSpPr>
            <a:cxnSpLocks/>
            <a:stCxn id="28" idx="3"/>
            <a:endCxn id="77" idx="1"/>
          </p:cNvCxnSpPr>
          <p:nvPr/>
        </p:nvCxnSpPr>
        <p:spPr>
          <a:xfrm flipV="1">
            <a:off x="6386525" y="1620645"/>
            <a:ext cx="1369030" cy="599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BDC3BAB-52FD-944D-B1E4-E83D652C9C3B}"/>
              </a:ext>
            </a:extLst>
          </p:cNvPr>
          <p:cNvSpPr txBox="1"/>
          <p:nvPr/>
        </p:nvSpPr>
        <p:spPr>
          <a:xfrm>
            <a:off x="6343653" y="1376841"/>
            <a:ext cx="1470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hasPopulationAgeRange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43693F0-5FD3-3745-A364-42D6434EB20F}"/>
              </a:ext>
            </a:extLst>
          </p:cNvPr>
          <p:cNvSpPr txBox="1"/>
          <p:nvPr/>
        </p:nvSpPr>
        <p:spPr>
          <a:xfrm>
            <a:off x="4675777" y="3284828"/>
            <a:ext cx="565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co2Val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36C879A-2406-B64B-8A38-9AF8C787B6C5}"/>
              </a:ext>
            </a:extLst>
          </p:cNvPr>
          <p:cNvSpPr/>
          <p:nvPr/>
        </p:nvSpPr>
        <p:spPr>
          <a:xfrm flipV="1">
            <a:off x="4628634" y="3479046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3CDA60-67AA-F745-A583-F154AA17FD09}"/>
              </a:ext>
            </a:extLst>
          </p:cNvPr>
          <p:cNvCxnSpPr>
            <a:cxnSpLocks/>
          </p:cNvCxnSpPr>
          <p:nvPr/>
        </p:nvCxnSpPr>
        <p:spPr>
          <a:xfrm>
            <a:off x="9366652" y="2957649"/>
            <a:ext cx="15112" cy="132294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67C031C4-7223-8646-BD04-C74B5FBB2DF1}"/>
              </a:ext>
            </a:extLst>
          </p:cNvPr>
          <p:cNvSpPr/>
          <p:nvPr/>
        </p:nvSpPr>
        <p:spPr>
          <a:xfrm>
            <a:off x="9023831" y="4299062"/>
            <a:ext cx="715865" cy="1992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DC2118F-21F3-C245-B38F-8B4EEFB6FB62}"/>
              </a:ext>
            </a:extLst>
          </p:cNvPr>
          <p:cNvSpPr/>
          <p:nvPr/>
        </p:nvSpPr>
        <p:spPr>
          <a:xfrm flipV="1">
            <a:off x="9355304" y="4264661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8BB2350-4D93-2545-B0E9-97776591B755}"/>
              </a:ext>
            </a:extLst>
          </p:cNvPr>
          <p:cNvSpPr/>
          <p:nvPr/>
        </p:nvSpPr>
        <p:spPr>
          <a:xfrm>
            <a:off x="711666" y="1775925"/>
            <a:ext cx="1103699" cy="336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Energy-related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9901B7D-8464-8742-9703-0F50E81E3760}"/>
              </a:ext>
            </a:extLst>
          </p:cNvPr>
          <p:cNvSpPr/>
          <p:nvPr/>
        </p:nvSpPr>
        <p:spPr>
          <a:xfrm>
            <a:off x="4394613" y="1987297"/>
            <a:ext cx="1332782" cy="336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Population-related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A91CF2F-1872-954A-94DC-B3549B735E6C}"/>
              </a:ext>
            </a:extLst>
          </p:cNvPr>
          <p:cNvSpPr/>
          <p:nvPr/>
        </p:nvSpPr>
        <p:spPr>
          <a:xfrm>
            <a:off x="6337322" y="2287559"/>
            <a:ext cx="1103699" cy="336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Population density</a:t>
            </a:r>
          </a:p>
        </p:txBody>
      </p: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65032AC2-8BFB-2744-890E-F7920AF6F983}"/>
              </a:ext>
            </a:extLst>
          </p:cNvPr>
          <p:cNvCxnSpPr>
            <a:cxnSpLocks/>
            <a:stCxn id="98" idx="1"/>
            <a:endCxn id="93" idx="3"/>
          </p:cNvCxnSpPr>
          <p:nvPr/>
        </p:nvCxnSpPr>
        <p:spPr>
          <a:xfrm rot="10800000">
            <a:off x="5727396" y="2155472"/>
            <a:ext cx="609927" cy="30026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EB34539-3550-BD4A-9F88-3CF6898F0671}"/>
              </a:ext>
            </a:extLst>
          </p:cNvPr>
          <p:cNvSpPr/>
          <p:nvPr/>
        </p:nvSpPr>
        <p:spPr>
          <a:xfrm>
            <a:off x="6347051" y="2810966"/>
            <a:ext cx="1103699" cy="336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Population education level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64FD8CC-0043-BD41-B51B-8FF2B0218C51}"/>
              </a:ext>
            </a:extLst>
          </p:cNvPr>
          <p:cNvSpPr/>
          <p:nvPr/>
        </p:nvSpPr>
        <p:spPr>
          <a:xfrm>
            <a:off x="8803454" y="2610959"/>
            <a:ext cx="1103699" cy="3363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Population age range value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28805227-BE84-EA44-A823-A69959B2B4A6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8859254" y="1620645"/>
            <a:ext cx="506131" cy="100326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5322870E-919E-9042-867E-E6816D0917C5}"/>
              </a:ext>
            </a:extLst>
          </p:cNvPr>
          <p:cNvSpPr txBox="1"/>
          <p:nvPr/>
        </p:nvSpPr>
        <p:spPr>
          <a:xfrm rot="5400000">
            <a:off x="8522359" y="1923443"/>
            <a:ext cx="111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hasPopulationAgeRangeVal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C49FFED-4848-0B4C-877E-69150A15357D}"/>
              </a:ext>
            </a:extLst>
          </p:cNvPr>
          <p:cNvSpPr txBox="1"/>
          <p:nvPr/>
        </p:nvSpPr>
        <p:spPr>
          <a:xfrm rot="5400000">
            <a:off x="8515623" y="3515877"/>
            <a:ext cx="1470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populationAgeRangeVal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5F1E86C-4570-1542-8654-8E0EEC8C6AD7}"/>
              </a:ext>
            </a:extLst>
          </p:cNvPr>
          <p:cNvSpPr/>
          <p:nvPr/>
        </p:nvSpPr>
        <p:spPr>
          <a:xfrm>
            <a:off x="7661172" y="2680495"/>
            <a:ext cx="1103699" cy="3363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Population density value</a:t>
            </a:r>
          </a:p>
        </p:txBody>
      </p: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A509237D-7B1E-B340-8FAF-E7913ECA27FA}"/>
              </a:ext>
            </a:extLst>
          </p:cNvPr>
          <p:cNvCxnSpPr>
            <a:cxnSpLocks/>
            <a:stCxn id="98" idx="3"/>
          </p:cNvCxnSpPr>
          <p:nvPr/>
        </p:nvCxnSpPr>
        <p:spPr>
          <a:xfrm>
            <a:off x="7441021" y="2455734"/>
            <a:ext cx="1235625" cy="215557"/>
          </a:xfrm>
          <a:prstGeom prst="bentConnector3">
            <a:avLst>
              <a:gd name="adj1" fmla="val 9933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03941E9F-5E29-3943-B5C2-53446554B7BD}"/>
              </a:ext>
            </a:extLst>
          </p:cNvPr>
          <p:cNvSpPr txBox="1"/>
          <p:nvPr/>
        </p:nvSpPr>
        <p:spPr>
          <a:xfrm>
            <a:off x="7388305" y="2240177"/>
            <a:ext cx="1470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hasPopulationDensityVal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10932F8-684C-4E47-A39B-440932EA1D14}"/>
              </a:ext>
            </a:extLst>
          </p:cNvPr>
          <p:cNvSpPr/>
          <p:nvPr/>
        </p:nvSpPr>
        <p:spPr>
          <a:xfrm>
            <a:off x="8023691" y="4355671"/>
            <a:ext cx="715865" cy="1992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2DAE36D-5164-B84E-AE79-61254726319E}"/>
              </a:ext>
            </a:extLst>
          </p:cNvPr>
          <p:cNvCxnSpPr>
            <a:cxnSpLocks/>
          </p:cNvCxnSpPr>
          <p:nvPr/>
        </p:nvCxnSpPr>
        <p:spPr>
          <a:xfrm>
            <a:off x="8400771" y="3016845"/>
            <a:ext cx="15112" cy="132294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4047462F-449D-9F45-998F-FEB2823F67C1}"/>
              </a:ext>
            </a:extLst>
          </p:cNvPr>
          <p:cNvSpPr/>
          <p:nvPr/>
        </p:nvSpPr>
        <p:spPr>
          <a:xfrm flipV="1">
            <a:off x="8389423" y="4323857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E5CE4BA-B76E-B145-BF56-FA4657AD214D}"/>
              </a:ext>
            </a:extLst>
          </p:cNvPr>
          <p:cNvSpPr txBox="1"/>
          <p:nvPr/>
        </p:nvSpPr>
        <p:spPr>
          <a:xfrm rot="5400000">
            <a:off x="7569001" y="3661023"/>
            <a:ext cx="1470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populationDensityVal</a:t>
            </a:r>
          </a:p>
        </p:txBody>
      </p:sp>
      <p:cxnSp>
        <p:nvCxnSpPr>
          <p:cNvPr id="125" name="Elbow Connector 124">
            <a:extLst>
              <a:ext uri="{FF2B5EF4-FFF2-40B4-BE49-F238E27FC236}">
                <a16:creationId xmlns:a16="http://schemas.microsoft.com/office/drawing/2014/main" id="{F57404CA-C508-3840-ACDC-E1DD98660CE0}"/>
              </a:ext>
            </a:extLst>
          </p:cNvPr>
          <p:cNvCxnSpPr>
            <a:cxnSpLocks/>
            <a:stCxn id="101" idx="1"/>
            <a:endCxn id="93" idx="2"/>
          </p:cNvCxnSpPr>
          <p:nvPr/>
        </p:nvCxnSpPr>
        <p:spPr>
          <a:xfrm rot="10800000">
            <a:off x="5061005" y="2323647"/>
            <a:ext cx="1286047" cy="655494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6E7F8C8-FF31-8444-96C0-CCB840F640BC}"/>
              </a:ext>
            </a:extLst>
          </p:cNvPr>
          <p:cNvSpPr/>
          <p:nvPr/>
        </p:nvSpPr>
        <p:spPr>
          <a:xfrm>
            <a:off x="6308465" y="4213371"/>
            <a:ext cx="1103699" cy="3363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Education level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6290465-4AE1-AB4B-B8D7-912DB8CD9EF4}"/>
              </a:ext>
            </a:extLst>
          </p:cNvPr>
          <p:cNvSpPr txBox="1"/>
          <p:nvPr/>
        </p:nvSpPr>
        <p:spPr>
          <a:xfrm rot="5400000">
            <a:off x="6403002" y="3552820"/>
            <a:ext cx="1160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hasEducationLevel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B262A72-4867-804F-8FEA-595934752B42}"/>
              </a:ext>
            </a:extLst>
          </p:cNvPr>
          <p:cNvCxnSpPr>
            <a:cxnSpLocks/>
          </p:cNvCxnSpPr>
          <p:nvPr/>
        </p:nvCxnSpPr>
        <p:spPr>
          <a:xfrm>
            <a:off x="6860316" y="3170147"/>
            <a:ext cx="5996" cy="100628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8113EA5D-7001-9A4E-9454-FCC9D0852A54}"/>
              </a:ext>
            </a:extLst>
          </p:cNvPr>
          <p:cNvSpPr/>
          <p:nvPr/>
        </p:nvSpPr>
        <p:spPr>
          <a:xfrm flipV="1">
            <a:off x="7366445" y="4812457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8962BE1E-E555-E14C-96C3-F403220483B5}"/>
              </a:ext>
            </a:extLst>
          </p:cNvPr>
          <p:cNvCxnSpPr>
            <a:cxnSpLocks/>
          </p:cNvCxnSpPr>
          <p:nvPr/>
        </p:nvCxnSpPr>
        <p:spPr>
          <a:xfrm>
            <a:off x="6386525" y="4549721"/>
            <a:ext cx="971397" cy="285596"/>
          </a:xfrm>
          <a:prstGeom prst="bentConnector3">
            <a:avLst>
              <a:gd name="adj1" fmla="val 55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F9BB8649-D06F-304B-A7BC-18A23FA66827}"/>
              </a:ext>
            </a:extLst>
          </p:cNvPr>
          <p:cNvSpPr txBox="1"/>
          <p:nvPr/>
        </p:nvSpPr>
        <p:spPr>
          <a:xfrm>
            <a:off x="6318476" y="4622141"/>
            <a:ext cx="1160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educationLevelVal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33506A2-5EE4-C541-8EEC-50DBBE4AD5D0}"/>
              </a:ext>
            </a:extLst>
          </p:cNvPr>
          <p:cNvSpPr/>
          <p:nvPr/>
        </p:nvSpPr>
        <p:spPr>
          <a:xfrm>
            <a:off x="7420687" y="4627177"/>
            <a:ext cx="558776" cy="3201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9498FEF-86BA-434F-BC1E-A0BD8AC5B7AF}"/>
              </a:ext>
            </a:extLst>
          </p:cNvPr>
          <p:cNvSpPr/>
          <p:nvPr/>
        </p:nvSpPr>
        <p:spPr>
          <a:xfrm>
            <a:off x="1273416" y="3922966"/>
            <a:ext cx="903192" cy="3201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Noise level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5EB758D-51D7-2D40-A73B-CB103CDAE089}"/>
              </a:ext>
            </a:extLst>
          </p:cNvPr>
          <p:cNvSpPr/>
          <p:nvPr/>
        </p:nvSpPr>
        <p:spPr>
          <a:xfrm>
            <a:off x="1285008" y="3301285"/>
            <a:ext cx="1277845" cy="3738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CO2 emission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EE316C4-180E-2F41-B59A-8CE4AEF22FB5}"/>
              </a:ext>
            </a:extLst>
          </p:cNvPr>
          <p:cNvSpPr/>
          <p:nvPr/>
        </p:nvSpPr>
        <p:spPr>
          <a:xfrm>
            <a:off x="1280261" y="4480525"/>
            <a:ext cx="855150" cy="3101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Weather</a:t>
            </a:r>
          </a:p>
        </p:txBody>
      </p:sp>
      <p:cxnSp>
        <p:nvCxnSpPr>
          <p:cNvPr id="152" name="Elbow Connector 151">
            <a:extLst>
              <a:ext uri="{FF2B5EF4-FFF2-40B4-BE49-F238E27FC236}">
                <a16:creationId xmlns:a16="http://schemas.microsoft.com/office/drawing/2014/main" id="{60B3F296-509A-D44E-84CA-36E25856BEE0}"/>
              </a:ext>
            </a:extLst>
          </p:cNvPr>
          <p:cNvCxnSpPr>
            <a:cxnSpLocks/>
            <a:stCxn id="150" idx="1"/>
          </p:cNvCxnSpPr>
          <p:nvPr/>
        </p:nvCxnSpPr>
        <p:spPr>
          <a:xfrm rot="10800000">
            <a:off x="711670" y="3190499"/>
            <a:ext cx="573339" cy="297707"/>
          </a:xfrm>
          <a:prstGeom prst="bentConnector3">
            <a:avLst>
              <a:gd name="adj1" fmla="val 9994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>
            <a:extLst>
              <a:ext uri="{FF2B5EF4-FFF2-40B4-BE49-F238E27FC236}">
                <a16:creationId xmlns:a16="http://schemas.microsoft.com/office/drawing/2014/main" id="{6E9AB97D-DED9-2840-9B70-8F055532D1D1}"/>
              </a:ext>
            </a:extLst>
          </p:cNvPr>
          <p:cNvCxnSpPr>
            <a:cxnSpLocks/>
            <a:stCxn id="147" idx="1"/>
          </p:cNvCxnSpPr>
          <p:nvPr/>
        </p:nvCxnSpPr>
        <p:spPr>
          <a:xfrm rot="10800000">
            <a:off x="711666" y="3169021"/>
            <a:ext cx="561750" cy="914003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>
            <a:extLst>
              <a:ext uri="{FF2B5EF4-FFF2-40B4-BE49-F238E27FC236}">
                <a16:creationId xmlns:a16="http://schemas.microsoft.com/office/drawing/2014/main" id="{5CD2BA54-1960-CC49-923F-574DD24E97D9}"/>
              </a:ext>
            </a:extLst>
          </p:cNvPr>
          <p:cNvCxnSpPr>
            <a:cxnSpLocks/>
            <a:stCxn id="151" idx="1"/>
          </p:cNvCxnSpPr>
          <p:nvPr/>
        </p:nvCxnSpPr>
        <p:spPr>
          <a:xfrm rot="10800000">
            <a:off x="709159" y="3183741"/>
            <a:ext cx="571102" cy="1451843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5E11828-7117-9746-B4FA-7237FC49E62B}"/>
              </a:ext>
            </a:extLst>
          </p:cNvPr>
          <p:cNvSpPr/>
          <p:nvPr/>
        </p:nvSpPr>
        <p:spPr>
          <a:xfrm>
            <a:off x="3730546" y="3328147"/>
            <a:ext cx="903192" cy="32011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CO2 value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9F985B92-DABB-804F-848F-CE37B2F4A4DF}"/>
              </a:ext>
            </a:extLst>
          </p:cNvPr>
          <p:cNvCxnSpPr>
            <a:cxnSpLocks/>
          </p:cNvCxnSpPr>
          <p:nvPr/>
        </p:nvCxnSpPr>
        <p:spPr>
          <a:xfrm>
            <a:off x="2576756" y="3586494"/>
            <a:ext cx="114244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789BAE23-7BC5-9648-9251-1FA18DD79EF3}"/>
              </a:ext>
            </a:extLst>
          </p:cNvPr>
          <p:cNvSpPr txBox="1"/>
          <p:nvPr/>
        </p:nvSpPr>
        <p:spPr>
          <a:xfrm>
            <a:off x="2526319" y="3355594"/>
            <a:ext cx="1240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hasCo2EmissionVal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E84CE05-1BB4-874D-BCEE-DF98727D9A46}"/>
              </a:ext>
            </a:extLst>
          </p:cNvPr>
          <p:cNvSpPr/>
          <p:nvPr/>
        </p:nvSpPr>
        <p:spPr>
          <a:xfrm>
            <a:off x="5226414" y="3372898"/>
            <a:ext cx="715865" cy="19920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37F5108-8D0D-B840-A43D-4B626745C6ED}"/>
              </a:ext>
            </a:extLst>
          </p:cNvPr>
          <p:cNvCxnSpPr>
            <a:cxnSpLocks/>
          </p:cNvCxnSpPr>
          <p:nvPr/>
        </p:nvCxnSpPr>
        <p:spPr>
          <a:xfrm>
            <a:off x="4660794" y="3496008"/>
            <a:ext cx="5395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E13847E-B200-F541-ADF1-D39278DB93E3}"/>
              </a:ext>
            </a:extLst>
          </p:cNvPr>
          <p:cNvSpPr/>
          <p:nvPr/>
        </p:nvSpPr>
        <p:spPr>
          <a:xfrm>
            <a:off x="3219587" y="3927392"/>
            <a:ext cx="903192" cy="32011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Noise level value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71B93883-3793-8244-8A41-CBA21D6E761D}"/>
              </a:ext>
            </a:extLst>
          </p:cNvPr>
          <p:cNvCxnSpPr>
            <a:cxnSpLocks/>
          </p:cNvCxnSpPr>
          <p:nvPr/>
        </p:nvCxnSpPr>
        <p:spPr>
          <a:xfrm>
            <a:off x="2190367" y="4174584"/>
            <a:ext cx="1014436" cy="184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F6D6C564-5A9B-8A4D-953C-514D1BA2B2D5}"/>
              </a:ext>
            </a:extLst>
          </p:cNvPr>
          <p:cNvSpPr txBox="1"/>
          <p:nvPr/>
        </p:nvSpPr>
        <p:spPr>
          <a:xfrm>
            <a:off x="2144304" y="3929313"/>
            <a:ext cx="1085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hasNoiseLevelVal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0B5910B-6D6E-BD43-8ECF-F979FA0FCD2B}"/>
              </a:ext>
            </a:extLst>
          </p:cNvPr>
          <p:cNvSpPr txBox="1"/>
          <p:nvPr/>
        </p:nvSpPr>
        <p:spPr>
          <a:xfrm>
            <a:off x="4093850" y="3922966"/>
            <a:ext cx="893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noiseLevelVal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D58A85B1-7133-9A4F-B798-F784C6EA512D}"/>
              </a:ext>
            </a:extLst>
          </p:cNvPr>
          <p:cNvSpPr/>
          <p:nvPr/>
        </p:nvSpPr>
        <p:spPr>
          <a:xfrm flipV="1">
            <a:off x="4087053" y="4093523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113ED26-979F-CF46-8551-EA3D68E8C45C}"/>
              </a:ext>
            </a:extLst>
          </p:cNvPr>
          <p:cNvSpPr/>
          <p:nvPr/>
        </p:nvSpPr>
        <p:spPr>
          <a:xfrm>
            <a:off x="4958282" y="4011300"/>
            <a:ext cx="715865" cy="19920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A607A46-90C5-5941-83E4-4FF009C88717}"/>
              </a:ext>
            </a:extLst>
          </p:cNvPr>
          <p:cNvCxnSpPr>
            <a:cxnSpLocks/>
          </p:cNvCxnSpPr>
          <p:nvPr/>
        </p:nvCxnSpPr>
        <p:spPr>
          <a:xfrm flipV="1">
            <a:off x="4122779" y="4112811"/>
            <a:ext cx="794401" cy="40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813A16A-2A69-744D-9E62-9DB365A77041}"/>
              </a:ext>
            </a:extLst>
          </p:cNvPr>
          <p:cNvSpPr/>
          <p:nvPr/>
        </p:nvSpPr>
        <p:spPr>
          <a:xfrm>
            <a:off x="2879347" y="4475525"/>
            <a:ext cx="903192" cy="32011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Weather file</a:t>
            </a: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2BBDC7A4-5BF8-DC49-8CD4-C70322A46E86}"/>
              </a:ext>
            </a:extLst>
          </p:cNvPr>
          <p:cNvCxnSpPr>
            <a:cxnSpLocks/>
          </p:cNvCxnSpPr>
          <p:nvPr/>
        </p:nvCxnSpPr>
        <p:spPr>
          <a:xfrm>
            <a:off x="2165935" y="4658250"/>
            <a:ext cx="716368" cy="140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207623BE-BC79-5146-826E-33A88E3E21A3}"/>
              </a:ext>
            </a:extLst>
          </p:cNvPr>
          <p:cNvSpPr txBox="1"/>
          <p:nvPr/>
        </p:nvSpPr>
        <p:spPr>
          <a:xfrm>
            <a:off x="2146007" y="4420805"/>
            <a:ext cx="765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isLinkedTo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5A800D9-F8CA-184F-9586-3F99E6F20917}"/>
              </a:ext>
            </a:extLst>
          </p:cNvPr>
          <p:cNvSpPr/>
          <p:nvPr/>
        </p:nvSpPr>
        <p:spPr>
          <a:xfrm>
            <a:off x="4508926" y="4467222"/>
            <a:ext cx="903192" cy="32011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Weather data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79DABA20-5ED5-9247-8E76-0F73094A6D18}"/>
              </a:ext>
            </a:extLst>
          </p:cNvPr>
          <p:cNvCxnSpPr>
            <a:cxnSpLocks/>
          </p:cNvCxnSpPr>
          <p:nvPr/>
        </p:nvCxnSpPr>
        <p:spPr>
          <a:xfrm>
            <a:off x="3786831" y="4681736"/>
            <a:ext cx="716368" cy="140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BD48EE70-A7EE-9147-98F1-739B53167396}"/>
              </a:ext>
            </a:extLst>
          </p:cNvPr>
          <p:cNvSpPr txBox="1"/>
          <p:nvPr/>
        </p:nvSpPr>
        <p:spPr>
          <a:xfrm>
            <a:off x="3746188" y="4463490"/>
            <a:ext cx="843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fileContains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64AD3B6-2AB4-C64E-BC1D-DFCD0EF2EFA0}"/>
              </a:ext>
            </a:extLst>
          </p:cNvPr>
          <p:cNvSpPr/>
          <p:nvPr/>
        </p:nvSpPr>
        <p:spPr>
          <a:xfrm>
            <a:off x="1577259" y="5127959"/>
            <a:ext cx="1302088" cy="110928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File format </a:t>
            </a:r>
            <a:br>
              <a:rPr lang="en-DE" sz="1100" dirty="0">
                <a:solidFill>
                  <a:schemeClr val="tx1"/>
                </a:solidFill>
              </a:rPr>
            </a:br>
            <a:r>
              <a:rPr lang="en-DE" sz="1100" dirty="0">
                <a:solidFill>
                  <a:schemeClr val="tx1"/>
                </a:solidFill>
              </a:rPr>
              <a:t>T</a:t>
            </a:r>
            <a:r>
              <a:rPr lang="en-GB" sz="1100" dirty="0">
                <a:solidFill>
                  <a:schemeClr val="tx1"/>
                </a:solidFill>
              </a:rPr>
              <a:t>h</a:t>
            </a:r>
            <a:r>
              <a:rPr lang="en-DE" sz="1100" dirty="0">
                <a:solidFill>
                  <a:schemeClr val="tx1"/>
                </a:solidFill>
              </a:rPr>
              <a:t>e file format which is accepted by the energy modeller e.g *.epw file format</a:t>
            </a:r>
          </a:p>
        </p:txBody>
      </p:sp>
      <p:cxnSp>
        <p:nvCxnSpPr>
          <p:cNvPr id="154" name="Elbow Connector 153">
            <a:extLst>
              <a:ext uri="{FF2B5EF4-FFF2-40B4-BE49-F238E27FC236}">
                <a16:creationId xmlns:a16="http://schemas.microsoft.com/office/drawing/2014/main" id="{60CB33DB-3CC2-EA4C-9651-01DCD5DEA283}"/>
              </a:ext>
            </a:extLst>
          </p:cNvPr>
          <p:cNvCxnSpPr>
            <a:stCxn id="184" idx="2"/>
            <a:endCxn id="192" idx="3"/>
          </p:cNvCxnSpPr>
          <p:nvPr/>
        </p:nvCxnSpPr>
        <p:spPr>
          <a:xfrm rot="5400000">
            <a:off x="2661665" y="5013321"/>
            <a:ext cx="886960" cy="451596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82DEBDB-59E5-E444-BD16-9FA872E68E83}"/>
              </a:ext>
            </a:extLst>
          </p:cNvPr>
          <p:cNvSpPr txBox="1"/>
          <p:nvPr/>
        </p:nvSpPr>
        <p:spPr>
          <a:xfrm rot="5400000">
            <a:off x="2804859" y="5043451"/>
            <a:ext cx="765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hasFormatConstraint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FA2660CB-7A2D-8A49-AD79-1327CAE85EA7}"/>
              </a:ext>
            </a:extLst>
          </p:cNvPr>
          <p:cNvSpPr/>
          <p:nvPr/>
        </p:nvSpPr>
        <p:spPr>
          <a:xfrm>
            <a:off x="3411748" y="5139517"/>
            <a:ext cx="715865" cy="19920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2EC96A5-2DB0-4F40-B243-A2C83C65442E}"/>
              </a:ext>
            </a:extLst>
          </p:cNvPr>
          <p:cNvSpPr/>
          <p:nvPr/>
        </p:nvSpPr>
        <p:spPr>
          <a:xfrm>
            <a:off x="3680875" y="6068810"/>
            <a:ext cx="451596" cy="27766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int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9FFB94C-A0EC-804F-86BD-025ACE627945}"/>
              </a:ext>
            </a:extLst>
          </p:cNvPr>
          <p:cNvSpPr/>
          <p:nvPr/>
        </p:nvSpPr>
        <p:spPr>
          <a:xfrm>
            <a:off x="3416606" y="5468244"/>
            <a:ext cx="715865" cy="19920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2538981-EECF-D846-8426-FD62A0CD7CE9}"/>
              </a:ext>
            </a:extLst>
          </p:cNvPr>
          <p:cNvSpPr/>
          <p:nvPr/>
        </p:nvSpPr>
        <p:spPr>
          <a:xfrm>
            <a:off x="3417956" y="5768527"/>
            <a:ext cx="715865" cy="19920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double</a:t>
            </a:r>
          </a:p>
        </p:txBody>
      </p:sp>
      <p:cxnSp>
        <p:nvCxnSpPr>
          <p:cNvPr id="157" name="Elbow Connector 156">
            <a:extLst>
              <a:ext uri="{FF2B5EF4-FFF2-40B4-BE49-F238E27FC236}">
                <a16:creationId xmlns:a16="http://schemas.microsoft.com/office/drawing/2014/main" id="{2554F7DF-2F8B-1649-BD02-67A6DC1E8E70}"/>
              </a:ext>
            </a:extLst>
          </p:cNvPr>
          <p:cNvCxnSpPr>
            <a:cxnSpLocks/>
            <a:stCxn id="189" idx="2"/>
            <a:endCxn id="195" idx="3"/>
          </p:cNvCxnSpPr>
          <p:nvPr/>
        </p:nvCxnSpPr>
        <p:spPr>
          <a:xfrm rot="5400000">
            <a:off x="4318177" y="4596773"/>
            <a:ext cx="451783" cy="83290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>
            <a:extLst>
              <a:ext uri="{FF2B5EF4-FFF2-40B4-BE49-F238E27FC236}">
                <a16:creationId xmlns:a16="http://schemas.microsoft.com/office/drawing/2014/main" id="{515F44C0-44EC-2A42-8F75-04A0F1E27F35}"/>
              </a:ext>
            </a:extLst>
          </p:cNvPr>
          <p:cNvCxnSpPr>
            <a:cxnSpLocks/>
          </p:cNvCxnSpPr>
          <p:nvPr/>
        </p:nvCxnSpPr>
        <p:spPr>
          <a:xfrm rot="5400000">
            <a:off x="4223581" y="4830905"/>
            <a:ext cx="780510" cy="693373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Elbow Connector 192">
            <a:extLst>
              <a:ext uri="{FF2B5EF4-FFF2-40B4-BE49-F238E27FC236}">
                <a16:creationId xmlns:a16="http://schemas.microsoft.com/office/drawing/2014/main" id="{B21EE7B3-7C84-7C48-96F4-6948672B147E}"/>
              </a:ext>
            </a:extLst>
          </p:cNvPr>
          <p:cNvCxnSpPr>
            <a:stCxn id="189" idx="2"/>
            <a:endCxn id="199" idx="3"/>
          </p:cNvCxnSpPr>
          <p:nvPr/>
        </p:nvCxnSpPr>
        <p:spPr>
          <a:xfrm rot="5400000">
            <a:off x="4006776" y="4914382"/>
            <a:ext cx="1080793" cy="82670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>
            <a:extLst>
              <a:ext uri="{FF2B5EF4-FFF2-40B4-BE49-F238E27FC236}">
                <a16:creationId xmlns:a16="http://schemas.microsoft.com/office/drawing/2014/main" id="{1A577537-378D-5E44-B29B-F299FBDE16CF}"/>
              </a:ext>
            </a:extLst>
          </p:cNvPr>
          <p:cNvCxnSpPr>
            <a:stCxn id="189" idx="2"/>
            <a:endCxn id="196" idx="3"/>
          </p:cNvCxnSpPr>
          <p:nvPr/>
        </p:nvCxnSpPr>
        <p:spPr>
          <a:xfrm rot="5400000">
            <a:off x="3836344" y="5083464"/>
            <a:ext cx="1420306" cy="82805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>
            <a:extLst>
              <a:ext uri="{FF2B5EF4-FFF2-40B4-BE49-F238E27FC236}">
                <a16:creationId xmlns:a16="http://schemas.microsoft.com/office/drawing/2014/main" id="{9D7BFC60-50AD-AA44-8106-64ADD40DFCF5}"/>
              </a:ext>
            </a:extLst>
          </p:cNvPr>
          <p:cNvSpPr/>
          <p:nvPr/>
        </p:nvSpPr>
        <p:spPr>
          <a:xfrm flipV="1">
            <a:off x="4120356" y="5221793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4D4B413F-41A3-734C-B13C-C3BA9958869D}"/>
              </a:ext>
            </a:extLst>
          </p:cNvPr>
          <p:cNvSpPr/>
          <p:nvPr/>
        </p:nvSpPr>
        <p:spPr>
          <a:xfrm flipV="1">
            <a:off x="4120356" y="5547943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D37255F4-02A4-414B-B097-1080E99E66BD}"/>
              </a:ext>
            </a:extLst>
          </p:cNvPr>
          <p:cNvSpPr/>
          <p:nvPr/>
        </p:nvSpPr>
        <p:spPr>
          <a:xfrm flipV="1">
            <a:off x="4122066" y="5842922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43410F52-2A62-874E-A1F0-5981A340ADF4}"/>
              </a:ext>
            </a:extLst>
          </p:cNvPr>
          <p:cNvSpPr/>
          <p:nvPr/>
        </p:nvSpPr>
        <p:spPr>
          <a:xfrm flipV="1">
            <a:off x="4114468" y="6184781"/>
            <a:ext cx="45719" cy="4571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C4CF9F5-9A07-3140-BB96-0CA399DE7E51}"/>
              </a:ext>
            </a:extLst>
          </p:cNvPr>
          <p:cNvSpPr txBox="1"/>
          <p:nvPr/>
        </p:nvSpPr>
        <p:spPr>
          <a:xfrm>
            <a:off x="4109913" y="5027376"/>
            <a:ext cx="934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windDirection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ABC2065-2058-594C-891A-365F9782203F}"/>
              </a:ext>
            </a:extLst>
          </p:cNvPr>
          <p:cNvSpPr txBox="1"/>
          <p:nvPr/>
        </p:nvSpPr>
        <p:spPr>
          <a:xfrm>
            <a:off x="4205742" y="5354188"/>
            <a:ext cx="934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humidity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69FC99E1-A8E7-084A-ABE9-412BDBDB6FD2}"/>
              </a:ext>
            </a:extLst>
          </p:cNvPr>
          <p:cNvSpPr txBox="1"/>
          <p:nvPr/>
        </p:nvSpPr>
        <p:spPr>
          <a:xfrm>
            <a:off x="4160187" y="5653958"/>
            <a:ext cx="934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windSpeed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208AF0E-7E8C-E448-ABBB-DDE0BDD880C2}"/>
              </a:ext>
            </a:extLst>
          </p:cNvPr>
          <p:cNvSpPr txBox="1"/>
          <p:nvPr/>
        </p:nvSpPr>
        <p:spPr>
          <a:xfrm>
            <a:off x="4151824" y="5969450"/>
            <a:ext cx="934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temperature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952DD15B-5AC3-1F4D-9C4C-F233B4E18386}"/>
              </a:ext>
            </a:extLst>
          </p:cNvPr>
          <p:cNvSpPr/>
          <p:nvPr/>
        </p:nvSpPr>
        <p:spPr>
          <a:xfrm>
            <a:off x="732563" y="391608"/>
            <a:ext cx="1103699" cy="336350"/>
          </a:xfrm>
          <a:prstGeom prst="rect">
            <a:avLst/>
          </a:prstGeom>
          <a:solidFill>
            <a:srgbClr val="F1E5FF"/>
          </a:solidFill>
          <a:ln>
            <a:solidFill>
              <a:srgbClr val="8C5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b="1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599D45A-4E28-D84B-A341-2387C4FD5A35}"/>
              </a:ext>
            </a:extLst>
          </p:cNvPr>
          <p:cNvSpPr/>
          <p:nvPr/>
        </p:nvSpPr>
        <p:spPr>
          <a:xfrm>
            <a:off x="2190367" y="391608"/>
            <a:ext cx="1103699" cy="336350"/>
          </a:xfrm>
          <a:prstGeom prst="rect">
            <a:avLst/>
          </a:prstGeom>
          <a:solidFill>
            <a:srgbClr val="F1E5FF"/>
          </a:solidFill>
          <a:ln>
            <a:solidFill>
              <a:srgbClr val="8C5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b="1" dirty="0">
                <a:solidFill>
                  <a:schemeClr val="tx1"/>
                </a:solidFill>
              </a:rPr>
              <a:t>District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918DEE6F-7ED0-0E41-8325-F60FF7C99F11}"/>
              </a:ext>
            </a:extLst>
          </p:cNvPr>
          <p:cNvSpPr/>
          <p:nvPr/>
        </p:nvSpPr>
        <p:spPr>
          <a:xfrm>
            <a:off x="732563" y="848810"/>
            <a:ext cx="1103699" cy="336350"/>
          </a:xfrm>
          <a:prstGeom prst="rect">
            <a:avLst/>
          </a:prstGeom>
          <a:solidFill>
            <a:srgbClr val="F1E5FF"/>
          </a:solidFill>
          <a:ln>
            <a:solidFill>
              <a:srgbClr val="8C5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b="1" dirty="0">
                <a:solidFill>
                  <a:schemeClr val="tx1"/>
                </a:solidFill>
              </a:rPr>
              <a:t>Building block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F66B230-684A-E34D-A9CC-DD27F2367800}"/>
              </a:ext>
            </a:extLst>
          </p:cNvPr>
          <p:cNvSpPr/>
          <p:nvPr/>
        </p:nvSpPr>
        <p:spPr>
          <a:xfrm>
            <a:off x="1012060" y="1308962"/>
            <a:ext cx="808236" cy="336318"/>
          </a:xfrm>
          <a:prstGeom prst="rect">
            <a:avLst/>
          </a:prstGeom>
          <a:solidFill>
            <a:srgbClr val="F1E5FF"/>
          </a:solidFill>
          <a:ln>
            <a:solidFill>
              <a:srgbClr val="8C5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b="1" dirty="0">
                <a:solidFill>
                  <a:schemeClr val="tx1"/>
                </a:solidFill>
              </a:rPr>
              <a:t>Building</a:t>
            </a:r>
          </a:p>
        </p:txBody>
      </p:sp>
      <p:cxnSp>
        <p:nvCxnSpPr>
          <p:cNvPr id="223" name="Elbow Connector 222">
            <a:extLst>
              <a:ext uri="{FF2B5EF4-FFF2-40B4-BE49-F238E27FC236}">
                <a16:creationId xmlns:a16="http://schemas.microsoft.com/office/drawing/2014/main" id="{65008E64-89AF-3F4E-A8C5-A773605A115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63700" y="1297239"/>
            <a:ext cx="1595689" cy="438654"/>
          </a:xfrm>
          <a:prstGeom prst="bentConnector3">
            <a:avLst>
              <a:gd name="adj1" fmla="val 1857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Elbow Connector 230">
            <a:extLst>
              <a:ext uri="{FF2B5EF4-FFF2-40B4-BE49-F238E27FC236}">
                <a16:creationId xmlns:a16="http://schemas.microsoft.com/office/drawing/2014/main" id="{C32B9B25-D072-E44D-811A-CB56D9365B39}"/>
              </a:ext>
            </a:extLst>
          </p:cNvPr>
          <p:cNvCxnSpPr>
            <a:stCxn id="221" idx="3"/>
            <a:endCxn id="12" idx="0"/>
          </p:cNvCxnSpPr>
          <p:nvPr/>
        </p:nvCxnSpPr>
        <p:spPr>
          <a:xfrm>
            <a:off x="1836262" y="1016985"/>
            <a:ext cx="1344609" cy="130666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lbow Connector 235">
            <a:extLst>
              <a:ext uri="{FF2B5EF4-FFF2-40B4-BE49-F238E27FC236}">
                <a16:creationId xmlns:a16="http://schemas.microsoft.com/office/drawing/2014/main" id="{BCCE7B44-687B-6C46-837E-35E0493FB61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815344" y="1439592"/>
            <a:ext cx="1365527" cy="88405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2DCA68AB-607D-F141-885C-5FDAC8EBB8C9}"/>
              </a:ext>
            </a:extLst>
          </p:cNvPr>
          <p:cNvSpPr txBox="1"/>
          <p:nvPr/>
        </p:nvSpPr>
        <p:spPr>
          <a:xfrm rot="5400000">
            <a:off x="2862068" y="1544192"/>
            <a:ext cx="856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hasProcess</a:t>
            </a:r>
          </a:p>
        </p:txBody>
      </p:sp>
      <p:cxnSp>
        <p:nvCxnSpPr>
          <p:cNvPr id="240" name="Elbow Connector 239">
            <a:extLst>
              <a:ext uri="{FF2B5EF4-FFF2-40B4-BE49-F238E27FC236}">
                <a16:creationId xmlns:a16="http://schemas.microsoft.com/office/drawing/2014/main" id="{25F3FFEE-434A-0B4B-A4E3-84622EE93541}"/>
              </a:ext>
            </a:extLst>
          </p:cNvPr>
          <p:cNvCxnSpPr>
            <a:cxnSpLocks/>
            <a:stCxn id="221" idx="1"/>
            <a:endCxn id="222" idx="1"/>
          </p:cNvCxnSpPr>
          <p:nvPr/>
        </p:nvCxnSpPr>
        <p:spPr>
          <a:xfrm rot="10800000" flipH="1" flipV="1">
            <a:off x="732562" y="1016985"/>
            <a:ext cx="279497" cy="460136"/>
          </a:xfrm>
          <a:prstGeom prst="bentConnector3">
            <a:avLst>
              <a:gd name="adj1" fmla="val -8179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id="{FA900462-3A1C-504D-A5A3-56CCA4110BCD}"/>
              </a:ext>
            </a:extLst>
          </p:cNvPr>
          <p:cNvSpPr txBox="1"/>
          <p:nvPr/>
        </p:nvSpPr>
        <p:spPr>
          <a:xfrm rot="5400000">
            <a:off x="-14851" y="1203181"/>
            <a:ext cx="856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/>
              <a:t>hasBuilkding</a:t>
            </a:r>
          </a:p>
        </p:txBody>
      </p: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CF2415C2-9BCD-D64D-8A45-F3372C557B2B}"/>
              </a:ext>
            </a:extLst>
          </p:cNvPr>
          <p:cNvCxnSpPr>
            <a:stCxn id="219" idx="1"/>
            <a:endCxn id="218" idx="3"/>
          </p:cNvCxnSpPr>
          <p:nvPr/>
        </p:nvCxnSpPr>
        <p:spPr>
          <a:xfrm flipH="1">
            <a:off x="1836262" y="559783"/>
            <a:ext cx="35410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94BC70E2-B60C-D940-909E-5237624E536A}"/>
              </a:ext>
            </a:extLst>
          </p:cNvPr>
          <p:cNvCxnSpPr>
            <a:cxnSpLocks/>
            <a:stCxn id="93" idx="1"/>
            <a:endCxn id="12" idx="3"/>
          </p:cNvCxnSpPr>
          <p:nvPr/>
        </p:nvCxnSpPr>
        <p:spPr>
          <a:xfrm rot="10800000" flipV="1">
            <a:off x="3732721" y="2155472"/>
            <a:ext cx="661893" cy="33635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62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ABD82C-9F27-2546-AA96-FE9BB51190CD}"/>
              </a:ext>
            </a:extLst>
          </p:cNvPr>
          <p:cNvSpPr txBox="1">
            <a:spLocks/>
          </p:cNvSpPr>
          <p:nvPr/>
        </p:nvSpPr>
        <p:spPr>
          <a:xfrm>
            <a:off x="1192828" y="858565"/>
            <a:ext cx="8444345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000" dirty="0"/>
          </a:p>
          <a:p>
            <a:pPr marL="0" indent="0" algn="just">
              <a:buNone/>
            </a:pPr>
            <a:r>
              <a:rPr lang="en-GB" sz="2000" b="1" dirty="0"/>
              <a:t>Implications for practice: </a:t>
            </a:r>
          </a:p>
          <a:p>
            <a:pPr lvl="1" algn="just"/>
            <a:r>
              <a:rPr lang="en-GB" sz="1800" dirty="0"/>
              <a:t>this ontology can be used as a tool for decision makers in the renovation process. It helps energy experts, architect and planners to understand the urban context and get more accurate results and less cost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 algn="just">
              <a:buNone/>
            </a:pPr>
            <a:r>
              <a:rPr lang="en-GB" sz="2000" b="1" dirty="0"/>
              <a:t>Implications for research: </a:t>
            </a:r>
          </a:p>
          <a:p>
            <a:pPr lvl="1" algn="just"/>
            <a:r>
              <a:rPr lang="en-GB" sz="1800" dirty="0"/>
              <a:t>this can be used as a basis for data integration of BIM and GIS for renovation purposes</a:t>
            </a:r>
          </a:p>
          <a:p>
            <a:pPr lvl="1" algn="just"/>
            <a:r>
              <a:rPr lang="en-GB" sz="1800" dirty="0"/>
              <a:t>Investigating how developing this ontology and integrating it with other ontologies can contribute to the linked data</a:t>
            </a:r>
          </a:p>
          <a:p>
            <a:pPr marL="0" indent="0" algn="just">
              <a:buNone/>
            </a:pPr>
            <a:endParaRPr lang="en-GB" sz="2000" dirty="0"/>
          </a:p>
          <a:p>
            <a:endParaRPr lang="en-GB" sz="2000" b="1" dirty="0"/>
          </a:p>
          <a:p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14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Discussion/Future work</a:t>
            </a:r>
          </a:p>
          <a:p>
            <a:pPr marL="0" indent="0" algn="ctr">
              <a:buNone/>
            </a:pPr>
            <a:endParaRPr lang="en-GB" sz="1400" b="1" dirty="0">
              <a:solidFill>
                <a:schemeClr val="bg1"/>
              </a:solidFill>
            </a:endParaRP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9180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CCDB-BEDF-CF4C-B1D2-03889E8E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428" y="706165"/>
            <a:ext cx="8444345" cy="52055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15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Discussion/Future work</a:t>
            </a:r>
          </a:p>
          <a:p>
            <a:pPr marL="0" indent="0" algn="ctr">
              <a:buNone/>
            </a:pPr>
            <a:endParaRPr lang="en-GB" sz="1400" b="1" dirty="0">
              <a:solidFill>
                <a:schemeClr val="bg1"/>
              </a:solidFill>
            </a:endParaRP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ABD82C-9F27-2546-AA96-FE9BB51190CD}"/>
              </a:ext>
            </a:extLst>
          </p:cNvPr>
          <p:cNvSpPr txBox="1">
            <a:spLocks/>
          </p:cNvSpPr>
          <p:nvPr/>
        </p:nvSpPr>
        <p:spPr>
          <a:xfrm>
            <a:off x="1192828" y="858565"/>
            <a:ext cx="8444345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/>
          </a:p>
          <a:p>
            <a:r>
              <a:rPr lang="en-GB" sz="2000" b="1" dirty="0"/>
              <a:t>Objective was to conceptually define what kind of geospatial data are required for the renovation workflow </a:t>
            </a:r>
          </a:p>
          <a:p>
            <a:pPr lvl="1"/>
            <a:r>
              <a:rPr lang="en-GB" sz="1800" dirty="0"/>
              <a:t>This part has been done based on use case definition, brainstorming, literature review and incorporating experts </a:t>
            </a:r>
          </a:p>
          <a:p>
            <a:pPr lvl="1"/>
            <a:r>
              <a:rPr lang="en-GB" sz="1800" dirty="0"/>
              <a:t>Future task: involving other experts, defining new use cases</a:t>
            </a:r>
          </a:p>
          <a:p>
            <a:pPr lvl="1"/>
            <a:endParaRPr lang="en-GB" sz="2200" dirty="0"/>
          </a:p>
          <a:p>
            <a:pPr lvl="1"/>
            <a:endParaRPr lang="en-GB" sz="2200" dirty="0"/>
          </a:p>
          <a:p>
            <a:r>
              <a:rPr lang="en-GB" sz="2000" b="1" dirty="0"/>
              <a:t>Objective was to support planners, decision-makers, and experts involved in the renovation process</a:t>
            </a:r>
          </a:p>
          <a:p>
            <a:pPr lvl="1"/>
            <a:r>
              <a:rPr lang="en-GB" sz="1800" dirty="0"/>
              <a:t>To validate  and check the competency of the ontology </a:t>
            </a:r>
          </a:p>
          <a:p>
            <a:pPr lvl="1"/>
            <a:r>
              <a:rPr lang="en-GB" sz="1800" dirty="0"/>
              <a:t>Presenting a proof of concept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941317-D8C4-A444-846E-FB50FD6D4172}"/>
              </a:ext>
            </a:extLst>
          </p:cNvPr>
          <p:cNvSpPr txBox="1">
            <a:spLocks/>
          </p:cNvSpPr>
          <p:nvPr/>
        </p:nvSpPr>
        <p:spPr>
          <a:xfrm>
            <a:off x="-719460" y="-178167"/>
            <a:ext cx="8207657" cy="112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pPr marL="0" indent="0">
              <a:buNone/>
            </a:pPr>
            <a:r>
              <a:rPr lang="en-GB" sz="2400" b="1" dirty="0"/>
              <a:t>	Work in Progress</a:t>
            </a:r>
          </a:p>
          <a:p>
            <a:pPr marL="0" indent="0"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4663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720EFC5-2C48-3A47-A7A9-8A56EFCC16C0}"/>
              </a:ext>
            </a:extLst>
          </p:cNvPr>
          <p:cNvGrpSpPr/>
          <p:nvPr/>
        </p:nvGrpSpPr>
        <p:grpSpPr>
          <a:xfrm>
            <a:off x="7385208" y="1386093"/>
            <a:ext cx="2732612" cy="2755998"/>
            <a:chOff x="7517415" y="-1324379"/>
            <a:chExt cx="3281621" cy="3316911"/>
          </a:xfrm>
        </p:grpSpPr>
        <p:pic>
          <p:nvPicPr>
            <p:cNvPr id="54" name="Picture 5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7669BF1-811A-B84B-B9EA-E68340046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912" t="22863" r="47106" b="52187"/>
            <a:stretch/>
          </p:blipFill>
          <p:spPr>
            <a:xfrm>
              <a:off x="7517415" y="-1324379"/>
              <a:ext cx="3281621" cy="3293907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95CB4DD-33F5-C147-B2DE-1C4FA03F4195}"/>
                </a:ext>
              </a:extLst>
            </p:cNvPr>
            <p:cNvCxnSpPr>
              <a:cxnSpLocks/>
            </p:cNvCxnSpPr>
            <p:nvPr/>
          </p:nvCxnSpPr>
          <p:spPr>
            <a:xfrm rot="240000">
              <a:off x="9259531" y="1580445"/>
              <a:ext cx="398014" cy="41208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16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Discussion/Future work</a:t>
            </a: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36AED-49D1-BB4B-BB32-75289DB98788}"/>
              </a:ext>
            </a:extLst>
          </p:cNvPr>
          <p:cNvSpPr/>
          <p:nvPr/>
        </p:nvSpPr>
        <p:spPr>
          <a:xfrm>
            <a:off x="487796" y="2782669"/>
            <a:ext cx="299423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Building Topology Ontology </a:t>
            </a:r>
          </a:p>
          <a:p>
            <a:pPr algn="ctr"/>
            <a:r>
              <a:rPr lang="en-DE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(BOT)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3BE427-CAC1-D740-87C8-53CDE9835BA6}"/>
              </a:ext>
            </a:extLst>
          </p:cNvPr>
          <p:cNvCxnSpPr>
            <a:cxnSpLocks/>
          </p:cNvCxnSpPr>
          <p:nvPr/>
        </p:nvCxnSpPr>
        <p:spPr>
          <a:xfrm flipH="1" flipV="1">
            <a:off x="7886325" y="3383654"/>
            <a:ext cx="273891" cy="4534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893057-CC80-7D42-A55A-74384B724108}"/>
              </a:ext>
            </a:extLst>
          </p:cNvPr>
          <p:cNvGrpSpPr/>
          <p:nvPr/>
        </p:nvGrpSpPr>
        <p:grpSpPr>
          <a:xfrm>
            <a:off x="3248078" y="3601405"/>
            <a:ext cx="3967401" cy="3222337"/>
            <a:chOff x="1671855" y="2751021"/>
            <a:chExt cx="4831497" cy="3756640"/>
          </a:xfrm>
        </p:grpSpPr>
        <p:pic>
          <p:nvPicPr>
            <p:cNvPr id="20" name="Picture 1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FE2A425F-6302-884D-B162-E78A58259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173" t="57104" r="57683" b="13462"/>
            <a:stretch/>
          </p:blipFill>
          <p:spPr>
            <a:xfrm>
              <a:off x="1671855" y="2751021"/>
              <a:ext cx="4797630" cy="375664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6BB84A4-34EC-834E-95BD-61E26F1ED7FA}"/>
                </a:ext>
              </a:extLst>
            </p:cNvPr>
            <p:cNvCxnSpPr>
              <a:cxnSpLocks/>
            </p:cNvCxnSpPr>
            <p:nvPr/>
          </p:nvCxnSpPr>
          <p:spPr>
            <a:xfrm>
              <a:off x="5519617" y="3308943"/>
              <a:ext cx="983735" cy="0"/>
            </a:xfrm>
            <a:prstGeom prst="line">
              <a:avLst/>
            </a:prstGeom>
            <a:ln w="793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EA5A0D-29D4-EC41-A5C1-A97B7DF2190B}"/>
              </a:ext>
            </a:extLst>
          </p:cNvPr>
          <p:cNvGrpSpPr/>
          <p:nvPr/>
        </p:nvGrpSpPr>
        <p:grpSpPr>
          <a:xfrm>
            <a:off x="4237861" y="317908"/>
            <a:ext cx="3224578" cy="2744634"/>
            <a:chOff x="3572619" y="-1306985"/>
            <a:chExt cx="3746668" cy="3259120"/>
          </a:xfrm>
        </p:grpSpPr>
        <p:pic>
          <p:nvPicPr>
            <p:cNvPr id="21" name="Picture 2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9ED69E1-93DB-7842-9414-845FC21D5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415" t="29579" r="59374" b="44475"/>
            <a:stretch/>
          </p:blipFill>
          <p:spPr>
            <a:xfrm>
              <a:off x="3572619" y="-1306985"/>
              <a:ext cx="3620038" cy="3259120"/>
            </a:xfrm>
            <a:prstGeom prst="rect">
              <a:avLst/>
            </a:prstGeom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A6E0081-6F08-6443-9DD1-B7E74676FCE7}"/>
                </a:ext>
              </a:extLst>
            </p:cNvPr>
            <p:cNvCxnSpPr>
              <a:cxnSpLocks/>
            </p:cNvCxnSpPr>
            <p:nvPr/>
          </p:nvCxnSpPr>
          <p:spPr>
            <a:xfrm>
              <a:off x="7113634" y="1169234"/>
              <a:ext cx="205653" cy="951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FF9A031-2BE6-7E43-8D27-C42537BEBA04}"/>
              </a:ext>
            </a:extLst>
          </p:cNvPr>
          <p:cNvSpPr/>
          <p:nvPr/>
        </p:nvSpPr>
        <p:spPr>
          <a:xfrm>
            <a:off x="6537999" y="2887545"/>
            <a:ext cx="1354960" cy="8926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 dirty="0"/>
              <a:t>CityObject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F82DEF8-3686-DC49-A97E-F93690C0C1D2}"/>
              </a:ext>
            </a:extLst>
          </p:cNvPr>
          <p:cNvCxnSpPr>
            <a:cxnSpLocks/>
          </p:cNvCxnSpPr>
          <p:nvPr/>
        </p:nvCxnSpPr>
        <p:spPr>
          <a:xfrm>
            <a:off x="7010094" y="2590275"/>
            <a:ext cx="32121" cy="28514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184C21-4E5D-F446-A12D-798905E4E5F6}"/>
              </a:ext>
            </a:extLst>
          </p:cNvPr>
          <p:cNvCxnSpPr>
            <a:cxnSpLocks/>
          </p:cNvCxnSpPr>
          <p:nvPr/>
        </p:nvCxnSpPr>
        <p:spPr>
          <a:xfrm flipV="1">
            <a:off x="6290671" y="3533540"/>
            <a:ext cx="328823" cy="29177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ABD82C-9F27-2546-AA96-FE9BB51190CD}"/>
              </a:ext>
            </a:extLst>
          </p:cNvPr>
          <p:cNvSpPr txBox="1">
            <a:spLocks/>
          </p:cNvSpPr>
          <p:nvPr/>
        </p:nvSpPr>
        <p:spPr>
          <a:xfrm>
            <a:off x="87848" y="198237"/>
            <a:ext cx="8207657" cy="1084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E1B77C-B609-254B-9076-D47B4AF2A7BF}"/>
              </a:ext>
            </a:extLst>
          </p:cNvPr>
          <p:cNvSpPr txBox="1"/>
          <p:nvPr/>
        </p:nvSpPr>
        <p:spPr>
          <a:xfrm>
            <a:off x="1371600" y="2614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B63625-1B4B-3D45-A7B7-9EF36C02C50A}"/>
              </a:ext>
            </a:extLst>
          </p:cNvPr>
          <p:cNvSpPr/>
          <p:nvPr/>
        </p:nvSpPr>
        <p:spPr>
          <a:xfrm>
            <a:off x="7802684" y="5450056"/>
            <a:ext cx="1247457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DE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CityGML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209FD-9883-E542-8123-CC61EBCF80BD}"/>
              </a:ext>
            </a:extLst>
          </p:cNvPr>
          <p:cNvSpPr/>
          <p:nvPr/>
        </p:nvSpPr>
        <p:spPr>
          <a:xfrm>
            <a:off x="49483" y="2016087"/>
            <a:ext cx="387086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Ontology for Managing Geometry </a:t>
            </a:r>
            <a:b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OMG)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15A9B905-47B5-434D-AA71-E3ED8A58CB0A}"/>
              </a:ext>
            </a:extLst>
          </p:cNvPr>
          <p:cNvSpPr txBox="1">
            <a:spLocks/>
          </p:cNvSpPr>
          <p:nvPr/>
        </p:nvSpPr>
        <p:spPr>
          <a:xfrm>
            <a:off x="-719460" y="-178167"/>
            <a:ext cx="8207657" cy="11246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pPr marL="0" indent="0">
              <a:buNone/>
            </a:pPr>
            <a:r>
              <a:rPr lang="en-GB" sz="2400" b="1" dirty="0"/>
              <a:t>	Future Work</a:t>
            </a:r>
          </a:p>
          <a:p>
            <a:pPr lvl="3"/>
            <a:r>
              <a:rPr lang="en-GB" sz="2000" dirty="0"/>
              <a:t>Existing ontologies</a:t>
            </a:r>
          </a:p>
          <a:p>
            <a:pPr marL="0" indent="0">
              <a:buNone/>
            </a:pPr>
            <a:endParaRPr lang="en-GB" sz="2400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439060-AB26-E24D-B380-30F6024B2C1E}"/>
              </a:ext>
            </a:extLst>
          </p:cNvPr>
          <p:cNvGrpSpPr/>
          <p:nvPr/>
        </p:nvGrpSpPr>
        <p:grpSpPr>
          <a:xfrm>
            <a:off x="6736428" y="3984206"/>
            <a:ext cx="1423788" cy="1307991"/>
            <a:chOff x="8537807" y="2676364"/>
            <a:chExt cx="1667056" cy="1596405"/>
          </a:xfrm>
        </p:grpSpPr>
        <p:pic>
          <p:nvPicPr>
            <p:cNvPr id="52" name="Picture 5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ACA7B07-7067-E043-9083-F3D7494CC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5370" t="38655" r="37307" b="49589"/>
            <a:stretch/>
          </p:blipFill>
          <p:spPr>
            <a:xfrm>
              <a:off x="8537807" y="2676364"/>
              <a:ext cx="1667056" cy="150527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B793B4-7EEF-6048-B4A7-9776C829AA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0285" y="3894667"/>
              <a:ext cx="246668" cy="378102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F25ADD5-3B0B-614C-B117-302FF0C1EAF7}"/>
              </a:ext>
            </a:extLst>
          </p:cNvPr>
          <p:cNvCxnSpPr>
            <a:cxnSpLocks/>
          </p:cNvCxnSpPr>
          <p:nvPr/>
        </p:nvCxnSpPr>
        <p:spPr>
          <a:xfrm flipH="1" flipV="1">
            <a:off x="7377182" y="3820189"/>
            <a:ext cx="66074" cy="45152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14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6CDD02-9E6A-5049-BCB8-1ECBDDDD2FE1}"/>
              </a:ext>
            </a:extLst>
          </p:cNvPr>
          <p:cNvSpPr/>
          <p:nvPr/>
        </p:nvSpPr>
        <p:spPr>
          <a:xfrm>
            <a:off x="0" y="1122364"/>
            <a:ext cx="12192000" cy="5735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DEE64B-F734-6A43-B02A-31164DB01CF2}"/>
              </a:ext>
            </a:extLst>
          </p:cNvPr>
          <p:cNvSpPr/>
          <p:nvPr/>
        </p:nvSpPr>
        <p:spPr>
          <a:xfrm>
            <a:off x="0" y="895926"/>
            <a:ext cx="12192000" cy="2264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D1AFC-9B2F-F048-B88F-B97337664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50944"/>
            <a:ext cx="1597166" cy="60866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47A63BA-C0A9-4D47-8DD5-4D6791350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090" y="2334419"/>
            <a:ext cx="9217891" cy="3715399"/>
          </a:xfrm>
        </p:spPr>
        <p:txBody>
          <a:bodyPr>
            <a:normAutofit/>
          </a:bodyPr>
          <a:lstStyle/>
          <a:p>
            <a:pPr algn="l"/>
            <a:endParaRPr lang="en-DE" dirty="0"/>
          </a:p>
          <a:p>
            <a:pPr algn="l"/>
            <a:r>
              <a:rPr lang="en-GB" sz="2800" b="1" dirty="0">
                <a:solidFill>
                  <a:schemeClr val="bg1"/>
                </a:solidFill>
              </a:rPr>
              <a:t>Thanks for you attention</a:t>
            </a:r>
            <a:endParaRPr lang="en-GB" b="1" dirty="0"/>
          </a:p>
          <a:p>
            <a:pPr algn="l"/>
            <a:endParaRPr lang="en-GB" b="1" dirty="0"/>
          </a:p>
          <a:p>
            <a:pPr algn="l"/>
            <a:endParaRPr lang="en-GB" sz="1800" dirty="0">
              <a:solidFill>
                <a:schemeClr val="bg1"/>
              </a:solidFill>
            </a:endParaRPr>
          </a:p>
          <a:p>
            <a:pPr algn="l"/>
            <a:endParaRPr lang="en-GB" sz="1800" dirty="0">
              <a:solidFill>
                <a:schemeClr val="bg1"/>
              </a:solidFill>
            </a:endParaRPr>
          </a:p>
          <a:p>
            <a:pPr algn="l"/>
            <a:endParaRPr lang="en-GB" sz="1800" dirty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chemeClr val="bg1"/>
                </a:solidFill>
              </a:rPr>
              <a:t>This research project is funded under the European Union’s program H2020-NMBP- EEB-2018, under Grant Agreement no 820553. </a:t>
            </a:r>
          </a:p>
          <a:p>
            <a:pPr algn="l"/>
            <a:endParaRPr lang="en-GB" dirty="0"/>
          </a:p>
          <a:p>
            <a:pPr algn="l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39462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CCDB-BEDF-CF4C-B1D2-03889E8EF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Key references</a:t>
            </a:r>
          </a:p>
          <a:p>
            <a:endParaRPr lang="en-GB" sz="1200" dirty="0"/>
          </a:p>
          <a:p>
            <a:r>
              <a:rPr lang="en-GB" sz="1400" dirty="0"/>
              <a:t>Gruber T-R (1995) Toward principles for the design of ontologies used for knowledge sharing? International Journal of Human-Computer Studies, 43(5-6), 907–928. </a:t>
            </a:r>
          </a:p>
          <a:p>
            <a:r>
              <a:rPr lang="en-GB" sz="1400" dirty="0"/>
              <a:t>Fonseca F, </a:t>
            </a:r>
            <a:r>
              <a:rPr lang="en-GB" sz="1400" dirty="0" err="1"/>
              <a:t>Egenhofer</a:t>
            </a:r>
            <a:r>
              <a:rPr lang="en-GB" sz="1400" dirty="0"/>
              <a:t> M, Davis C, Borges K A (2000) Ontologies and knowledge sharing in urban GIS. Computers, Environment and Urban Systems, 24(3), 251–272. </a:t>
            </a:r>
          </a:p>
          <a:p>
            <a:r>
              <a:rPr lang="en-DE" altLang="en-DE" sz="1400" dirty="0"/>
              <a:t>France-Mensah, J., &amp; O’Brien, W. J. (2019). A shared ontology for integrated highway planning. Advanced Engineering Informatics, 41, 100929.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491FE-4D27-6246-ADA6-A195CC86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18</a:t>
            </a:fld>
            <a:endParaRPr lang="en-DE"/>
          </a:p>
        </p:txBody>
      </p:sp>
      <p:pic>
        <p:nvPicPr>
          <p:cNvPr id="1025" name="Picture 1" descr="page12image45590848">
            <a:extLst>
              <a:ext uri="{FF2B5EF4-FFF2-40B4-BE49-F238E27FC236}">
                <a16:creationId xmlns:a16="http://schemas.microsoft.com/office/drawing/2014/main" id="{64861267-174E-F543-A6B7-B0A6B8F2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83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2image45591040">
            <a:extLst>
              <a:ext uri="{FF2B5EF4-FFF2-40B4-BE49-F238E27FC236}">
                <a16:creationId xmlns:a16="http://schemas.microsoft.com/office/drawing/2014/main" id="{D1012E00-DE65-BE48-BEAB-9AF6630B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36525"/>
            <a:ext cx="40894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2image45590848">
            <a:extLst>
              <a:ext uri="{FF2B5EF4-FFF2-40B4-BE49-F238E27FC236}">
                <a16:creationId xmlns:a16="http://schemas.microsoft.com/office/drawing/2014/main" id="{DA99F867-339B-F743-85C1-E9AA693E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783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12image45591040">
            <a:extLst>
              <a:ext uri="{FF2B5EF4-FFF2-40B4-BE49-F238E27FC236}">
                <a16:creationId xmlns:a16="http://schemas.microsoft.com/office/drawing/2014/main" id="{7D67EFD3-C823-2B41-BFC5-99F917261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875"/>
            <a:ext cx="40894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CCDB-BEDF-CF4C-B1D2-03889E8E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428" y="706165"/>
            <a:ext cx="8444345" cy="5205556"/>
          </a:xfrm>
        </p:spPr>
        <p:txBody>
          <a:bodyPr>
            <a:normAutofit/>
          </a:bodyPr>
          <a:lstStyle/>
          <a:p>
            <a:r>
              <a:rPr lang="en-GB" sz="2000" b="1" dirty="0">
                <a:sym typeface="Wingdings" pitchFamily="2" charset="2"/>
              </a:rPr>
              <a:t>Building renovation </a:t>
            </a:r>
            <a:r>
              <a:rPr lang="en-GB" sz="2000" dirty="0">
                <a:sym typeface="Wingdings" pitchFamily="2" charset="2"/>
              </a:rPr>
              <a:t>is an inter-disciplinary task</a:t>
            </a:r>
          </a:p>
          <a:p>
            <a:r>
              <a:rPr lang="en-GB" sz="2000" dirty="0">
                <a:sym typeface="Wingdings" pitchFamily="2" charset="2"/>
              </a:rPr>
              <a:t>Building renovation projects usually focus on data collection and analysis in individual building level</a:t>
            </a:r>
          </a:p>
          <a:p>
            <a:r>
              <a:rPr lang="en-GB" sz="2000" dirty="0">
                <a:sym typeface="Wingdings" pitchFamily="2" charset="2"/>
              </a:rPr>
              <a:t>Surrounding and environment of the building affect its renovation process</a:t>
            </a:r>
          </a:p>
          <a:p>
            <a:r>
              <a:rPr lang="en-GB" sz="2000" dirty="0">
                <a:sym typeface="Wingdings" pitchFamily="2" charset="2"/>
              </a:rPr>
              <a:t>The </a:t>
            </a:r>
            <a:r>
              <a:rPr lang="en-GB" sz="2000" b="1" dirty="0">
                <a:sym typeface="Wingdings" pitchFamily="2" charset="2"/>
              </a:rPr>
              <a:t>context</a:t>
            </a:r>
            <a:r>
              <a:rPr lang="en-GB" sz="2000" dirty="0">
                <a:sym typeface="Wingdings" pitchFamily="2" charset="2"/>
              </a:rPr>
              <a:t> where the building is located in is important</a:t>
            </a:r>
          </a:p>
          <a:p>
            <a:pPr marL="0" indent="0"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2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b="1" dirty="0">
                <a:solidFill>
                  <a:schemeClr val="bg1"/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Discussion/Future work</a:t>
            </a: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E47FC0-86FE-0F41-948D-5175B60D7779}"/>
              </a:ext>
            </a:extLst>
          </p:cNvPr>
          <p:cNvSpPr/>
          <p:nvPr/>
        </p:nvSpPr>
        <p:spPr>
          <a:xfrm>
            <a:off x="555830" y="2952690"/>
            <a:ext cx="26610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Architecture, Construction</a:t>
            </a:r>
            <a:br>
              <a:rPr lang="en-GB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(BIM)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970ADD-9E9B-AC46-9459-EF7AFD841CAD}"/>
              </a:ext>
            </a:extLst>
          </p:cNvPr>
          <p:cNvSpPr/>
          <p:nvPr/>
        </p:nvSpPr>
        <p:spPr>
          <a:xfrm>
            <a:off x="8021915" y="3477321"/>
            <a:ext cx="19474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Geospatial </a:t>
            </a:r>
            <a:r>
              <a:rPr lang="en-GB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domain</a:t>
            </a:r>
          </a:p>
          <a:p>
            <a:pPr algn="ctr"/>
            <a:r>
              <a:rPr lang="en-GB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(GIS)</a:t>
            </a:r>
          </a:p>
        </p:txBody>
      </p:sp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2FAF01E3-B30E-0944-88F0-61724F48196F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rcRect l="1327" r="1327"/>
          <a:stretch>
            <a:fillRect/>
          </a:stretch>
        </p:blipFill>
        <p:spPr>
          <a:xfrm>
            <a:off x="536076" y="3701589"/>
            <a:ext cx="2822790" cy="2405823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2960D5A-879F-5740-86A8-233B4021D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61" t="26832" r="27083" b="25757"/>
          <a:stretch/>
        </p:blipFill>
        <p:spPr>
          <a:xfrm>
            <a:off x="4560277" y="2980110"/>
            <a:ext cx="3502275" cy="211123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B0B4101-D290-D642-B7E4-25B010A6E122}"/>
              </a:ext>
            </a:extLst>
          </p:cNvPr>
          <p:cNvGrpSpPr/>
          <p:nvPr/>
        </p:nvGrpSpPr>
        <p:grpSpPr>
          <a:xfrm>
            <a:off x="6311414" y="4240080"/>
            <a:ext cx="3502275" cy="2111234"/>
            <a:chOff x="6443362" y="3832545"/>
            <a:chExt cx="3005959" cy="194665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4ADB485-F021-5548-8831-4FBDB2606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7210"/>
            <a:stretch/>
          </p:blipFill>
          <p:spPr>
            <a:xfrm>
              <a:off x="6443362" y="3832545"/>
              <a:ext cx="3005959" cy="1946659"/>
            </a:xfrm>
            <a:prstGeom prst="rect">
              <a:avLst/>
            </a:prstGeom>
          </p:spPr>
        </p:pic>
        <p:pic>
          <p:nvPicPr>
            <p:cNvPr id="24" name="Graphic 23" descr="Marker">
              <a:extLst>
                <a:ext uri="{FF2B5EF4-FFF2-40B4-BE49-F238E27FC236}">
                  <a16:creationId xmlns:a16="http://schemas.microsoft.com/office/drawing/2014/main" id="{995B95CF-8F6C-B144-B8F7-AA6720C5F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71084" y="4318351"/>
              <a:ext cx="487524" cy="48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64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CCDB-BEDF-CF4C-B1D2-03889E8E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428" y="706165"/>
            <a:ext cx="8444345" cy="5205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The objective is:</a:t>
            </a:r>
          </a:p>
          <a:p>
            <a:r>
              <a:rPr lang="en-GB" sz="2000" dirty="0"/>
              <a:t>to conceptually define what kind of geospatial data are required for the renovation process</a:t>
            </a:r>
          </a:p>
          <a:p>
            <a:r>
              <a:rPr lang="en-GB" sz="2000" dirty="0"/>
              <a:t>to represent the possibility of using data from geospatial domain in the renovation process</a:t>
            </a:r>
          </a:p>
          <a:p>
            <a:r>
              <a:rPr lang="en-GB" sz="2000" dirty="0"/>
              <a:t>to get more attention toward geospatial domain in AEC and specifically in building renovation projects</a:t>
            </a:r>
          </a:p>
          <a:p>
            <a:r>
              <a:rPr lang="en-GB" sz="2000" dirty="0"/>
              <a:t>To help in decision making to control cost and quality</a:t>
            </a:r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b="1" dirty="0"/>
              <a:t>Ontology</a:t>
            </a:r>
            <a:r>
              <a:rPr lang="en-GB" sz="2000" dirty="0"/>
              <a:t> is an approach for “</a:t>
            </a:r>
            <a:r>
              <a:rPr lang="en-GB" sz="2000" b="1" dirty="0"/>
              <a:t>an explicit specification of a conceptualization</a:t>
            </a:r>
            <a:r>
              <a:rPr lang="en-GB" sz="2000" dirty="0"/>
              <a:t>”</a:t>
            </a:r>
          </a:p>
          <a:p>
            <a:pPr marL="0" indent="0" algn="r">
              <a:buNone/>
            </a:pPr>
            <a:r>
              <a:rPr lang="en-GB" sz="1400" dirty="0"/>
              <a:t>Gruber T-R (1995) 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3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Discussion/Future work</a:t>
            </a: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  <p:pic>
        <p:nvPicPr>
          <p:cNvPr id="14" name="Graphic 13" descr="Hierarchy">
            <a:extLst>
              <a:ext uri="{FF2B5EF4-FFF2-40B4-BE49-F238E27FC236}">
                <a16:creationId xmlns:a16="http://schemas.microsoft.com/office/drawing/2014/main" id="{F731E1B0-12D5-ED48-BE0B-90E2A87F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4844" y="5039633"/>
            <a:ext cx="1415492" cy="14154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5E1D1B5-BEB2-F74E-819B-C64A92CFEAAB}"/>
              </a:ext>
            </a:extLst>
          </p:cNvPr>
          <p:cNvGrpSpPr/>
          <p:nvPr/>
        </p:nvGrpSpPr>
        <p:grpSpPr>
          <a:xfrm>
            <a:off x="2320465" y="4562764"/>
            <a:ext cx="2223826" cy="2295236"/>
            <a:chOff x="774960" y="2511250"/>
            <a:chExt cx="2459516" cy="245713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54A18A-E6E0-A048-858D-8E27CBB710DB}"/>
                </a:ext>
              </a:extLst>
            </p:cNvPr>
            <p:cNvSpPr/>
            <p:nvPr/>
          </p:nvSpPr>
          <p:spPr>
            <a:xfrm>
              <a:off x="950869" y="2699425"/>
              <a:ext cx="2160000" cy="2160000"/>
            </a:xfrm>
            <a:prstGeom prst="ellipse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252867-CBF8-DA45-B786-786934F9025A}"/>
                </a:ext>
              </a:extLst>
            </p:cNvPr>
            <p:cNvGrpSpPr/>
            <p:nvPr/>
          </p:nvGrpSpPr>
          <p:grpSpPr>
            <a:xfrm>
              <a:off x="774960" y="2511250"/>
              <a:ext cx="2459516" cy="2457136"/>
              <a:chOff x="721093" y="2819694"/>
              <a:chExt cx="2459516" cy="2457136"/>
            </a:xfrm>
          </p:grpSpPr>
          <p:pic>
            <p:nvPicPr>
              <p:cNvPr id="18" name="Graphic 17" descr="Building">
                <a:extLst>
                  <a:ext uri="{FF2B5EF4-FFF2-40B4-BE49-F238E27FC236}">
                    <a16:creationId xmlns:a16="http://schemas.microsoft.com/office/drawing/2014/main" id="{4CB6F569-A68A-B647-8E44-553F48103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64634" y="3497374"/>
                <a:ext cx="996857" cy="996857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10BFE9C-B934-4A49-A29A-4D853C58EAA5}"/>
                  </a:ext>
                </a:extLst>
              </p:cNvPr>
              <p:cNvGrpSpPr/>
              <p:nvPr/>
            </p:nvGrpSpPr>
            <p:grpSpPr>
              <a:xfrm>
                <a:off x="721093" y="2819694"/>
                <a:ext cx="2459516" cy="2457136"/>
                <a:chOff x="721093" y="2819694"/>
                <a:chExt cx="2459516" cy="2457136"/>
              </a:xfrm>
            </p:grpSpPr>
            <p:pic>
              <p:nvPicPr>
                <p:cNvPr id="20" name="Graphic 19" descr="Group of people">
                  <a:extLst>
                    <a:ext uri="{FF2B5EF4-FFF2-40B4-BE49-F238E27FC236}">
                      <a16:creationId xmlns:a16="http://schemas.microsoft.com/office/drawing/2014/main" id="{627E254A-221E-6B49-A7B6-31B0168030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3849" y="4314231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21" name="Graphic 20" descr="Deciduous tree">
                  <a:extLst>
                    <a:ext uri="{FF2B5EF4-FFF2-40B4-BE49-F238E27FC236}">
                      <a16:creationId xmlns:a16="http://schemas.microsoft.com/office/drawing/2014/main" id="{43AC1DAA-9C30-464A-939E-FEB05E93E5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3184" y="306900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22" name="Graphic 21" descr="Radioactive">
                  <a:extLst>
                    <a:ext uri="{FF2B5EF4-FFF2-40B4-BE49-F238E27FC236}">
                      <a16:creationId xmlns:a16="http://schemas.microsoft.com/office/drawing/2014/main" id="{473AE985-BABB-724B-B1FC-00970D27C2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724" y="4393614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23" name="Graphic 22" descr="Snow">
                  <a:extLst>
                    <a:ext uri="{FF2B5EF4-FFF2-40B4-BE49-F238E27FC236}">
                      <a16:creationId xmlns:a16="http://schemas.microsoft.com/office/drawing/2014/main" id="{C60D2C3F-937D-884F-B9EB-F06745BAEC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0609" y="3666111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29" name="Graphic 28" descr="City">
                  <a:extLst>
                    <a:ext uri="{FF2B5EF4-FFF2-40B4-BE49-F238E27FC236}">
                      <a16:creationId xmlns:a16="http://schemas.microsoft.com/office/drawing/2014/main" id="{4D2B2E8F-A84A-6847-8D09-0C25E4818A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1627" y="2819694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32" name="Graphic 31" descr="Water">
                  <a:extLst>
                    <a:ext uri="{FF2B5EF4-FFF2-40B4-BE49-F238E27FC236}">
                      <a16:creationId xmlns:a16="http://schemas.microsoft.com/office/drawing/2014/main" id="{152D4B83-239D-F44F-91EC-A16C80B6E9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0070" y="4833048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33" name="Graphic 32" descr="High voltage">
                  <a:extLst>
                    <a:ext uri="{FF2B5EF4-FFF2-40B4-BE49-F238E27FC236}">
                      <a16:creationId xmlns:a16="http://schemas.microsoft.com/office/drawing/2014/main" id="{3FEC5D24-D78E-0A4D-AEA8-6C3198FF8B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1093" y="3687131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35" name="Graphic 34" descr="Train">
                  <a:extLst>
                    <a:ext uri="{FF2B5EF4-FFF2-40B4-BE49-F238E27FC236}">
                      <a16:creationId xmlns:a16="http://schemas.microsoft.com/office/drawing/2014/main" id="{B7B370F2-83D8-394A-A63A-D38CA72B2D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1600" y="311864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36" name="Graphic 35" descr="Aeroplane">
                  <a:extLst>
                    <a:ext uri="{FF2B5EF4-FFF2-40B4-BE49-F238E27FC236}">
                      <a16:creationId xmlns:a16="http://schemas.microsoft.com/office/drawing/2014/main" id="{F452B060-BC91-0845-9700-2E893EADF7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4385" y="4916830"/>
                  <a:ext cx="360000" cy="360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8687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CCDB-BEDF-CF4C-B1D2-03889E8E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637" y="-74058"/>
            <a:ext cx="8444345" cy="5205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Geospatial domain tries to model real-world in a simplified manner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4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Discussion/Future work</a:t>
            </a: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34C0DC-492C-644B-88F8-C4AA1EDA1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214268"/>
              </p:ext>
            </p:extLst>
          </p:nvPr>
        </p:nvGraphicFramePr>
        <p:xfrm>
          <a:off x="1047225" y="1319362"/>
          <a:ext cx="8521295" cy="304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2C4B557-D918-264F-B141-60AB940A7588}"/>
              </a:ext>
            </a:extLst>
          </p:cNvPr>
          <p:cNvSpPr/>
          <p:nvPr/>
        </p:nvSpPr>
        <p:spPr>
          <a:xfrm>
            <a:off x="1047224" y="1158862"/>
            <a:ext cx="1263191" cy="820132"/>
          </a:xfrm>
          <a:prstGeom prst="wedgeRoundRectCallout">
            <a:avLst/>
          </a:prstGeom>
          <a:solidFill>
            <a:srgbClr val="7C9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200" dirty="0"/>
              <a:t>Real-world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16180991-B4A6-3740-B564-750E6FD81661}"/>
              </a:ext>
            </a:extLst>
          </p:cNvPr>
          <p:cNvSpPr/>
          <p:nvPr/>
        </p:nvSpPr>
        <p:spPr>
          <a:xfrm>
            <a:off x="2878008" y="1158862"/>
            <a:ext cx="1263191" cy="820132"/>
          </a:xfrm>
          <a:prstGeom prst="wedgeRoundRectCallout">
            <a:avLst/>
          </a:prstGeom>
          <a:solidFill>
            <a:srgbClr val="7C9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200" dirty="0"/>
              <a:t>Human’s perception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078CBCBC-22FA-9642-9C6C-F4760FE73912}"/>
              </a:ext>
            </a:extLst>
          </p:cNvPr>
          <p:cNvSpPr/>
          <p:nvPr/>
        </p:nvSpPr>
        <p:spPr>
          <a:xfrm>
            <a:off x="4730599" y="1190361"/>
            <a:ext cx="1263191" cy="820132"/>
          </a:xfrm>
          <a:prstGeom prst="wedgeRoundRectCallout">
            <a:avLst/>
          </a:prstGeom>
          <a:solidFill>
            <a:srgbClr val="7C9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000" dirty="0"/>
              <a:t>Expressing human’s perception in an explicit formal structure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248F4CE-3105-9D4B-9D3E-2FEDF9AA5D24}"/>
              </a:ext>
            </a:extLst>
          </p:cNvPr>
          <p:cNvSpPr/>
          <p:nvPr/>
        </p:nvSpPr>
        <p:spPr>
          <a:xfrm>
            <a:off x="6517964" y="1190361"/>
            <a:ext cx="1263191" cy="820132"/>
          </a:xfrm>
          <a:prstGeom prst="wedgeRoundRectCallout">
            <a:avLst/>
          </a:prstGeom>
          <a:solidFill>
            <a:srgbClr val="7C9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200" dirty="0"/>
              <a:t>Object view/Field view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C056DF17-27D6-A745-8D1E-181F74A29C23}"/>
              </a:ext>
            </a:extLst>
          </p:cNvPr>
          <p:cNvSpPr/>
          <p:nvPr/>
        </p:nvSpPr>
        <p:spPr>
          <a:xfrm>
            <a:off x="8305329" y="1190360"/>
            <a:ext cx="1482138" cy="788634"/>
          </a:xfrm>
          <a:prstGeom prst="wedgeRoundRectCallout">
            <a:avLst/>
          </a:prstGeom>
          <a:solidFill>
            <a:srgbClr val="7C9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200" dirty="0"/>
              <a:t>Algorithms/Raster, Vector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B3E7D24-F414-9E4B-95D2-7B085ABFACBF}"/>
              </a:ext>
            </a:extLst>
          </p:cNvPr>
          <p:cNvSpPr/>
          <p:nvPr/>
        </p:nvSpPr>
        <p:spPr>
          <a:xfrm>
            <a:off x="5294461" y="3589795"/>
            <a:ext cx="1016000" cy="37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200" dirty="0"/>
              <a:t>Low level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5AAF9F-9860-EE4F-86DF-D2CFDC0EA594}"/>
              </a:ext>
            </a:extLst>
          </p:cNvPr>
          <p:cNvCxnSpPr/>
          <p:nvPr/>
        </p:nvCxnSpPr>
        <p:spPr>
          <a:xfrm>
            <a:off x="4982355" y="3202261"/>
            <a:ext cx="0" cy="368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E33DE67-59E5-7E4F-AC3B-2093B912AA74}"/>
              </a:ext>
            </a:extLst>
          </p:cNvPr>
          <p:cNvSpPr/>
          <p:nvPr/>
        </p:nvSpPr>
        <p:spPr>
          <a:xfrm>
            <a:off x="4204949" y="3596483"/>
            <a:ext cx="1016000" cy="37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200" dirty="0"/>
              <a:t>High level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9F0672-4CA2-0A4B-AE0B-D061BF008F1D}"/>
              </a:ext>
            </a:extLst>
          </p:cNvPr>
          <p:cNvCxnSpPr/>
          <p:nvPr/>
        </p:nvCxnSpPr>
        <p:spPr>
          <a:xfrm>
            <a:off x="5586310" y="3221273"/>
            <a:ext cx="0" cy="368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724919F-C5C4-7B41-A49E-BD27AD83FB6F}"/>
              </a:ext>
            </a:extLst>
          </p:cNvPr>
          <p:cNvSpPr/>
          <p:nvPr/>
        </p:nvSpPr>
        <p:spPr>
          <a:xfrm>
            <a:off x="2803020" y="3596483"/>
            <a:ext cx="1016000" cy="370080"/>
          </a:xfrm>
          <a:prstGeom prst="roundRect">
            <a:avLst/>
          </a:prstGeom>
          <a:solidFill>
            <a:srgbClr val="7C9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200" dirty="0"/>
              <a:t>General concpets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31ACCC-0FF0-ED4D-B9D1-92F558388920}"/>
              </a:ext>
            </a:extLst>
          </p:cNvPr>
          <p:cNvSpPr/>
          <p:nvPr/>
        </p:nvSpPr>
        <p:spPr>
          <a:xfrm>
            <a:off x="6696390" y="3567623"/>
            <a:ext cx="1016000" cy="370080"/>
          </a:xfrm>
          <a:prstGeom prst="roundRect">
            <a:avLst/>
          </a:prstGeom>
          <a:solidFill>
            <a:srgbClr val="7C9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200" dirty="0"/>
              <a:t>Specific concpets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8600638-0F36-BB4A-BF62-4F33DE611F81}"/>
              </a:ext>
            </a:extLst>
          </p:cNvPr>
          <p:cNvSpPr/>
          <p:nvPr/>
        </p:nvSpPr>
        <p:spPr>
          <a:xfrm>
            <a:off x="4805056" y="4280926"/>
            <a:ext cx="1016000" cy="37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200" dirty="0"/>
              <a:t>Domain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B90831D-5838-2A4C-837B-AAFFFD267B4B}"/>
              </a:ext>
            </a:extLst>
          </p:cNvPr>
          <p:cNvSpPr/>
          <p:nvPr/>
        </p:nvSpPr>
        <p:spPr>
          <a:xfrm>
            <a:off x="5919814" y="4280926"/>
            <a:ext cx="1016000" cy="37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200" dirty="0"/>
              <a:t>Task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81F3AF-6410-0948-83FC-9B9C1E1DE510}"/>
              </a:ext>
            </a:extLst>
          </p:cNvPr>
          <p:cNvCxnSpPr/>
          <p:nvPr/>
        </p:nvCxnSpPr>
        <p:spPr>
          <a:xfrm>
            <a:off x="5586310" y="3912404"/>
            <a:ext cx="0" cy="368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9C43CCA-B7A5-E640-B2A1-4A094B8123DD}"/>
              </a:ext>
            </a:extLst>
          </p:cNvPr>
          <p:cNvCxnSpPr/>
          <p:nvPr/>
        </p:nvCxnSpPr>
        <p:spPr>
          <a:xfrm>
            <a:off x="6087195" y="3912404"/>
            <a:ext cx="0" cy="368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DA459C-C5CF-1349-A250-AD22F86FCAF7}"/>
              </a:ext>
            </a:extLst>
          </p:cNvPr>
          <p:cNvCxnSpPr>
            <a:cxnSpLocks/>
          </p:cNvCxnSpPr>
          <p:nvPr/>
        </p:nvCxnSpPr>
        <p:spPr>
          <a:xfrm>
            <a:off x="3833550" y="3753431"/>
            <a:ext cx="364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5591157-F159-0045-B0E3-EF89D8289CB3}"/>
              </a:ext>
            </a:extLst>
          </p:cNvPr>
          <p:cNvCxnSpPr>
            <a:cxnSpLocks/>
          </p:cNvCxnSpPr>
          <p:nvPr/>
        </p:nvCxnSpPr>
        <p:spPr>
          <a:xfrm>
            <a:off x="3829566" y="3807759"/>
            <a:ext cx="364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7FA0FD-405F-764A-BB91-EFFE5BBE12AB}"/>
              </a:ext>
            </a:extLst>
          </p:cNvPr>
          <p:cNvCxnSpPr>
            <a:cxnSpLocks/>
          </p:cNvCxnSpPr>
          <p:nvPr/>
        </p:nvCxnSpPr>
        <p:spPr>
          <a:xfrm>
            <a:off x="6324991" y="3765663"/>
            <a:ext cx="364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B1361A-3495-9C4A-8E10-6495FBC72637}"/>
              </a:ext>
            </a:extLst>
          </p:cNvPr>
          <p:cNvCxnSpPr>
            <a:cxnSpLocks/>
          </p:cNvCxnSpPr>
          <p:nvPr/>
        </p:nvCxnSpPr>
        <p:spPr>
          <a:xfrm>
            <a:off x="6321007" y="3819991"/>
            <a:ext cx="364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D679720-F5CD-F34E-94CD-4F6DD467C07E}"/>
              </a:ext>
            </a:extLst>
          </p:cNvPr>
          <p:cNvSpPr/>
          <p:nvPr/>
        </p:nvSpPr>
        <p:spPr>
          <a:xfrm>
            <a:off x="2672310" y="5219985"/>
            <a:ext cx="2040639" cy="4817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Urban ontology</a:t>
            </a:r>
          </a:p>
        </p:txBody>
      </p: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764A128A-CF88-1B45-BEEE-FB31506024D3}"/>
              </a:ext>
            </a:extLst>
          </p:cNvPr>
          <p:cNvCxnSpPr>
            <a:cxnSpLocks/>
          </p:cNvCxnSpPr>
          <p:nvPr/>
        </p:nvCxnSpPr>
        <p:spPr>
          <a:xfrm rot="5400000">
            <a:off x="4777735" y="4966734"/>
            <a:ext cx="794604" cy="276038"/>
          </a:xfrm>
          <a:prstGeom prst="bentConnector3">
            <a:avLst>
              <a:gd name="adj1" fmla="val 99724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66B2A6E4-64A8-0048-8C33-17CEED93787B}"/>
              </a:ext>
            </a:extLst>
          </p:cNvPr>
          <p:cNvSpPr/>
          <p:nvPr/>
        </p:nvSpPr>
        <p:spPr>
          <a:xfrm>
            <a:off x="6760835" y="5211696"/>
            <a:ext cx="2040639" cy="4817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renovation</a:t>
            </a:r>
          </a:p>
        </p:txBody>
      </p: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EB7363BA-8347-A342-BDF6-D1A9D5DA36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55702" y="4952668"/>
            <a:ext cx="778548" cy="316155"/>
          </a:xfrm>
          <a:prstGeom prst="bentConnector3">
            <a:avLst>
              <a:gd name="adj1" fmla="val 993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3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5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Discussion/Future work</a:t>
            </a: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34C0DC-492C-644B-88F8-C4AA1EDA1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107343"/>
              </p:ext>
            </p:extLst>
          </p:nvPr>
        </p:nvGraphicFramePr>
        <p:xfrm>
          <a:off x="6277318" y="3404819"/>
          <a:ext cx="3291202" cy="9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4FB78C43-BED0-FE49-9D55-7C3649BE6421}"/>
              </a:ext>
            </a:extLst>
          </p:cNvPr>
          <p:cNvSpPr txBox="1"/>
          <p:nvPr/>
        </p:nvSpPr>
        <p:spPr>
          <a:xfrm>
            <a:off x="1307385" y="4184350"/>
            <a:ext cx="1813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Fonseca F et al. (2000)</a:t>
            </a:r>
            <a:endParaRPr lang="en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C9FC9CC-6172-164C-B182-B21882E32F55}"/>
              </a:ext>
            </a:extLst>
          </p:cNvPr>
          <p:cNvGrpSpPr/>
          <p:nvPr/>
        </p:nvGrpSpPr>
        <p:grpSpPr>
          <a:xfrm>
            <a:off x="377357" y="3082925"/>
            <a:ext cx="4386437" cy="1072752"/>
            <a:chOff x="65085" y="4920963"/>
            <a:chExt cx="4386437" cy="1072752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0D679720-F5CD-F34E-94CD-4F6DD467C07E}"/>
                </a:ext>
              </a:extLst>
            </p:cNvPr>
            <p:cNvSpPr/>
            <p:nvPr/>
          </p:nvSpPr>
          <p:spPr>
            <a:xfrm>
              <a:off x="254001" y="4920963"/>
              <a:ext cx="3932209" cy="43298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Urban ontology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75A9104-7609-1844-979A-21011EAFB16D}"/>
                </a:ext>
              </a:extLst>
            </p:cNvPr>
            <p:cNvSpPr/>
            <p:nvPr/>
          </p:nvSpPr>
          <p:spPr>
            <a:xfrm>
              <a:off x="65085" y="5567433"/>
              <a:ext cx="1043319" cy="4042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Objects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EA45B98B-4315-614E-8B0E-B5788523DA18}"/>
                </a:ext>
              </a:extLst>
            </p:cNvPr>
            <p:cNvSpPr/>
            <p:nvPr/>
          </p:nvSpPr>
          <p:spPr>
            <a:xfrm>
              <a:off x="1174537" y="5567432"/>
              <a:ext cx="1043319" cy="4042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Relations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A20EC129-AB19-8347-AB33-D10ECFA7DA84}"/>
                </a:ext>
              </a:extLst>
            </p:cNvPr>
            <p:cNvSpPr/>
            <p:nvPr/>
          </p:nvSpPr>
          <p:spPr>
            <a:xfrm>
              <a:off x="2298747" y="5567433"/>
              <a:ext cx="1043320" cy="40429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Processes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A9A90CE1-B364-B84F-BB8F-55BBE0A30DC8}"/>
                </a:ext>
              </a:extLst>
            </p:cNvPr>
            <p:cNvSpPr/>
            <p:nvPr/>
          </p:nvSpPr>
          <p:spPr>
            <a:xfrm>
              <a:off x="3408202" y="5589417"/>
              <a:ext cx="1043320" cy="40429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Events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0048A46-0D7D-D94B-ABDA-CA0B44A5CEB0}"/>
                </a:ext>
              </a:extLst>
            </p:cNvPr>
            <p:cNvCxnSpPr>
              <a:stCxn id="46" idx="0"/>
            </p:cNvCxnSpPr>
            <p:nvPr/>
          </p:nvCxnSpPr>
          <p:spPr>
            <a:xfrm flipH="1" flipV="1">
              <a:off x="3928533" y="5346223"/>
              <a:ext cx="1329" cy="243194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FFDD9E3-3BD4-4B4D-8DD4-4586CFB284E3}"/>
                </a:ext>
              </a:extLst>
            </p:cNvPr>
            <p:cNvCxnSpPr/>
            <p:nvPr/>
          </p:nvCxnSpPr>
          <p:spPr>
            <a:xfrm flipH="1" flipV="1">
              <a:off x="2819081" y="5353949"/>
              <a:ext cx="1329" cy="243194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34FAA7A-24F7-4D43-A716-1A85325A3CAA}"/>
                </a:ext>
              </a:extLst>
            </p:cNvPr>
            <p:cNvCxnSpPr/>
            <p:nvPr/>
          </p:nvCxnSpPr>
          <p:spPr>
            <a:xfrm flipH="1" flipV="1">
              <a:off x="1668518" y="5350413"/>
              <a:ext cx="1329" cy="243194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FE0BB87-5E2E-944A-81CC-89EFCF25F644}"/>
                </a:ext>
              </a:extLst>
            </p:cNvPr>
            <p:cNvCxnSpPr/>
            <p:nvPr/>
          </p:nvCxnSpPr>
          <p:spPr>
            <a:xfrm flipH="1" flipV="1">
              <a:off x="790994" y="5350705"/>
              <a:ext cx="1329" cy="243194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A1B0A450-E1AB-E34E-9B49-6AA3AC6850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9532" y="1388350"/>
            <a:ext cx="4165280" cy="171022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FF791E4-F207-F942-AF49-E4C5AE194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5010" y="3939883"/>
            <a:ext cx="3350579" cy="203884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C191BE5-4005-8347-99EF-EA5243EAA899}"/>
              </a:ext>
            </a:extLst>
          </p:cNvPr>
          <p:cNvSpPr txBox="1"/>
          <p:nvPr/>
        </p:nvSpPr>
        <p:spPr>
          <a:xfrm>
            <a:off x="7457994" y="1369844"/>
            <a:ext cx="196079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DE" sz="1600" dirty="0"/>
              <a:t>Bona fide boundaries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2FB03C-791D-3F41-AD0D-32E122E1E5DF}"/>
              </a:ext>
            </a:extLst>
          </p:cNvPr>
          <p:cNvSpPr txBox="1"/>
          <p:nvPr/>
        </p:nvSpPr>
        <p:spPr>
          <a:xfrm>
            <a:off x="7457994" y="3939883"/>
            <a:ext cx="14747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DE" sz="1600" dirty="0"/>
              <a:t>Fiat boundaries</a:t>
            </a:r>
          </a:p>
        </p:txBody>
      </p:sp>
    </p:spTree>
    <p:extLst>
      <p:ext uri="{BB962C8B-B14F-4D97-AF65-F5344CB8AC3E}">
        <p14:creationId xmlns:p14="http://schemas.microsoft.com/office/powerpoint/2010/main" val="179510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CCDB-BEDF-CF4C-B1D2-03889E8E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428" y="706165"/>
            <a:ext cx="8444345" cy="5205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France-Mensah et al. (2019) methodology</a:t>
            </a: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6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Discussion/Future work</a:t>
            </a: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B5F52E7-6B91-524C-9E43-5EF37A0BD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565808"/>
              </p:ext>
            </p:extLst>
          </p:nvPr>
        </p:nvGraphicFramePr>
        <p:xfrm>
          <a:off x="826497" y="1520736"/>
          <a:ext cx="8574353" cy="296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DCBB55-24A3-984A-A0EB-029B9C2B5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58527"/>
              </p:ext>
            </p:extLst>
          </p:nvPr>
        </p:nvGraphicFramePr>
        <p:xfrm>
          <a:off x="403868" y="3850464"/>
          <a:ext cx="2024707" cy="171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2BA84CA-507D-4E4E-B65A-D82C65419774}"/>
              </a:ext>
            </a:extLst>
          </p:cNvPr>
          <p:cNvSpPr txBox="1"/>
          <p:nvPr/>
        </p:nvSpPr>
        <p:spPr>
          <a:xfrm>
            <a:off x="3259958" y="5169063"/>
            <a:ext cx="1521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Defining use cases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5A81D6-EAB3-FE41-889C-DF1653892FBA}"/>
              </a:ext>
            </a:extLst>
          </p:cNvPr>
          <p:cNvCxnSpPr>
            <a:cxnSpLocks/>
          </p:cNvCxnSpPr>
          <p:nvPr/>
        </p:nvCxnSpPr>
        <p:spPr>
          <a:xfrm>
            <a:off x="2428575" y="5322952"/>
            <a:ext cx="698223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9C5FCB-FAD1-0249-AF25-F232B766E046}"/>
              </a:ext>
            </a:extLst>
          </p:cNvPr>
          <p:cNvCxnSpPr>
            <a:cxnSpLocks/>
          </p:cNvCxnSpPr>
          <p:nvPr/>
        </p:nvCxnSpPr>
        <p:spPr>
          <a:xfrm>
            <a:off x="4020807" y="3742993"/>
            <a:ext cx="0" cy="142607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73E64E-B314-2C4F-B85A-BA18E28C8D04}"/>
              </a:ext>
            </a:extLst>
          </p:cNvPr>
          <p:cNvCxnSpPr>
            <a:cxnSpLocks/>
          </p:cNvCxnSpPr>
          <p:nvPr/>
        </p:nvCxnSpPr>
        <p:spPr>
          <a:xfrm>
            <a:off x="4957510" y="5322952"/>
            <a:ext cx="698223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A97815A-D822-8B4A-B3B4-18E4F63F6127}"/>
              </a:ext>
            </a:extLst>
          </p:cNvPr>
          <p:cNvSpPr txBox="1"/>
          <p:nvPr/>
        </p:nvSpPr>
        <p:spPr>
          <a:xfrm>
            <a:off x="5890494" y="4953619"/>
            <a:ext cx="16811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Literature review</a:t>
            </a:r>
          </a:p>
          <a:p>
            <a:r>
              <a:rPr lang="en-DE" sz="1400" dirty="0"/>
              <a:t>Brainstorming</a:t>
            </a:r>
          </a:p>
          <a:p>
            <a:r>
              <a:rPr lang="en-DE" sz="1400" dirty="0"/>
              <a:t>Interviewing experts</a:t>
            </a:r>
          </a:p>
        </p:txBody>
      </p:sp>
    </p:spTree>
    <p:extLst>
      <p:ext uri="{BB962C8B-B14F-4D97-AF65-F5344CB8AC3E}">
        <p14:creationId xmlns:p14="http://schemas.microsoft.com/office/powerpoint/2010/main" val="163720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7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Discussion/Future work</a:t>
            </a: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4BCFC6-211B-9A42-B49E-FB3E4C419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42299"/>
              </p:ext>
            </p:extLst>
          </p:nvPr>
        </p:nvGraphicFramePr>
        <p:xfrm>
          <a:off x="1283855" y="437308"/>
          <a:ext cx="7751132" cy="598338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57184">
                  <a:extLst>
                    <a:ext uri="{9D8B030D-6E8A-4147-A177-3AD203B41FA5}">
                      <a16:colId xmlns:a16="http://schemas.microsoft.com/office/drawing/2014/main" val="4240223225"/>
                    </a:ext>
                  </a:extLst>
                </a:gridCol>
                <a:gridCol w="3633562">
                  <a:extLst>
                    <a:ext uri="{9D8B030D-6E8A-4147-A177-3AD203B41FA5}">
                      <a16:colId xmlns:a16="http://schemas.microsoft.com/office/drawing/2014/main" val="2258205898"/>
                    </a:ext>
                  </a:extLst>
                </a:gridCol>
                <a:gridCol w="2060386">
                  <a:extLst>
                    <a:ext uri="{9D8B030D-6E8A-4147-A177-3AD203B41FA5}">
                      <a16:colId xmlns:a16="http://schemas.microsoft.com/office/drawing/2014/main" val="286687880"/>
                    </a:ext>
                  </a:extLst>
                </a:gridCol>
              </a:tblGrid>
              <a:tr h="476503">
                <a:tc>
                  <a:txBody>
                    <a:bodyPr/>
                    <a:lstStyle/>
                    <a:p>
                      <a:pPr marL="495935" indent="-4959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Use case</a:t>
                      </a:r>
                      <a:endParaRPr lang="en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Surrounding </a:t>
                      </a:r>
                      <a:r>
                        <a:rPr lang="de-DE" sz="1200" b="1" dirty="0" err="1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nvironment data</a:t>
                      </a:r>
                      <a:endParaRPr lang="en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Source</a:t>
                      </a:r>
                      <a:endParaRPr lang="en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681376"/>
                  </a:ext>
                </a:extLst>
              </a:tr>
              <a:tr h="1053954">
                <a:tc>
                  <a:txBody>
                    <a:bodyPr/>
                    <a:lstStyle/>
                    <a:p>
                      <a:pPr marL="495935" indent="-4959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Site planning</a:t>
                      </a:r>
                      <a:endParaRPr lang="en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Building block, road, railway, vegetated area, single tres, parking lot, monument, societal data …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Göcer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et al. 2016 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020779"/>
                  </a:ext>
                </a:extLst>
              </a:tr>
              <a:tr h="833102">
                <a:tc>
                  <a:txBody>
                    <a:bodyPr/>
                    <a:lstStyle/>
                    <a:p>
                      <a:pPr marL="495935" indent="-4959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495935" indent="-4959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Building energy modeling (BEM)</a:t>
                      </a:r>
                      <a:endParaRPr lang="en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Weather data (*.epw weather file for energy modeling in EnergyPlus)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Crawley 1998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Huang 2011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64797"/>
                  </a:ext>
                </a:extLst>
              </a:tr>
              <a:tr h="1048163">
                <a:tc>
                  <a:txBody>
                    <a:bodyPr/>
                    <a:lstStyle/>
                    <a:p>
                      <a:pPr marL="495935" indent="-4959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Acoustic comfort analysis</a:t>
                      </a:r>
                      <a:endParaRPr lang="en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Road,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walkway, </a:t>
                      </a: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railway, railway station, airport location,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playground and park, running water, pool, lake, noise map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solidFill>
                            <a:schemeClr val="tx1"/>
                          </a:solidFill>
                          <a:effectLst/>
                        </a:rPr>
                        <a:t>Herranz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-Pascual et al. 2017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Kang et al. 2016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23284"/>
                  </a:ext>
                </a:extLst>
              </a:tr>
              <a:tr h="833102">
                <a:tc>
                  <a:txBody>
                    <a:bodyPr/>
                    <a:lstStyle/>
                    <a:p>
                      <a:pPr marL="495935" indent="-4959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495935" indent="-4959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Air quality comfort analysis</a:t>
                      </a:r>
                      <a:endParaRPr lang="en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Road,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building , </a:t>
                      </a: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DE" sz="12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DE" sz="1200" baseline="30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emission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map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Leung 2015, Li et al. 2009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335459"/>
                  </a:ext>
                </a:extLst>
              </a:tr>
              <a:tr h="1321229">
                <a:tc>
                  <a:txBody>
                    <a:bodyPr/>
                    <a:lstStyle/>
                    <a:p>
                      <a:pPr marL="495935" indent="-4959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D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hermal comfort analysis</a:t>
                      </a:r>
                    </a:p>
                    <a:p>
                      <a:pPr marL="495935" indent="-4959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495935" indent="-4959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Weather data</a:t>
                      </a: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building, single tree, </a:t>
                      </a: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energy consumption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behavior of the occupants, renewable energy sources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Aghniaey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et al. 2018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Humphreys et al. 2000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478928"/>
                  </a:ext>
                </a:extLst>
              </a:tr>
              <a:tr h="417330">
                <a:tc>
                  <a:txBody>
                    <a:bodyPr/>
                    <a:lstStyle/>
                    <a:p>
                      <a:pPr marL="495935" indent="-4959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DE" sz="1200" b="1" dirty="0">
                          <a:solidFill>
                            <a:schemeClr val="bg1"/>
                          </a:solidFill>
                          <a:effectLst/>
                        </a:rPr>
                        <a:t>Lighting comfort analysis</a:t>
                      </a:r>
                      <a:endParaRPr lang="en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DE" sz="1200" dirty="0">
                          <a:solidFill>
                            <a:schemeClr val="tx1"/>
                          </a:solidFill>
                          <a:effectLst/>
                        </a:rPr>
                        <a:t>uilding, tree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Jung 2018 [24]</a:t>
                      </a:r>
                      <a:endParaRPr lang="en-D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242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31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CCDB-BEDF-CF4C-B1D2-03889E8E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428" y="706165"/>
            <a:ext cx="8444345" cy="5205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Examples of use cases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000" b="1" dirty="0"/>
              <a:t>Site planning</a:t>
            </a:r>
          </a:p>
          <a:p>
            <a:r>
              <a:rPr lang="en-GB" sz="2000" dirty="0"/>
              <a:t>Considerations for selection of method for 3D laser scanning or thermal scanning of the building</a:t>
            </a:r>
          </a:p>
          <a:p>
            <a:r>
              <a:rPr lang="en-GB" sz="2000" dirty="0"/>
              <a:t>High dense built area</a:t>
            </a:r>
          </a:p>
          <a:p>
            <a:r>
              <a:rPr lang="en-GB" sz="2000" dirty="0"/>
              <a:t>Single trees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Building energy modelling</a:t>
            </a:r>
          </a:p>
          <a:p>
            <a:r>
              <a:rPr lang="en-GB" sz="2000" dirty="0"/>
              <a:t>Weather data</a:t>
            </a:r>
          </a:p>
          <a:p>
            <a:r>
              <a:rPr lang="en-GB" sz="2000" dirty="0"/>
              <a:t>Urban climate</a:t>
            </a:r>
            <a:endParaRPr lang="en-GB" sz="14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8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Discussion/Future work</a:t>
            </a: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6444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CCDB-BEDF-CF4C-B1D2-03889E8E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16" y="129848"/>
            <a:ext cx="8444345" cy="5205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France-Mensah et al. (2019) methodology</a:t>
            </a:r>
            <a:endParaRPr lang="en-GB" sz="2000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sz="2000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F45E-316D-4F4D-88FB-FC70052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99E0-58B6-1142-9357-B34E7CD37AE0}" type="slidenum">
              <a:rPr lang="en-DE" smtClean="0"/>
              <a:t>9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869A3-E834-CB4F-8D15-2E69DF19CD20}"/>
              </a:ext>
            </a:extLst>
          </p:cNvPr>
          <p:cNvSpPr/>
          <p:nvPr/>
        </p:nvSpPr>
        <p:spPr>
          <a:xfrm>
            <a:off x="9989126" y="711201"/>
            <a:ext cx="1948873" cy="52055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49F78F75-C700-2B42-8056-1DADC8B29EFE}"/>
              </a:ext>
            </a:extLst>
          </p:cNvPr>
          <p:cNvSpPr txBox="1">
            <a:spLocks/>
          </p:cNvSpPr>
          <p:nvPr/>
        </p:nvSpPr>
        <p:spPr>
          <a:xfrm>
            <a:off x="9989125" y="706165"/>
            <a:ext cx="1948873" cy="52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9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endParaRPr lang="en-DE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DE" sz="1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Theoretical framework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Result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Discussion/Future work</a:t>
            </a:r>
          </a:p>
          <a:p>
            <a:endParaRPr lang="en-GB" sz="5600" dirty="0"/>
          </a:p>
          <a:p>
            <a:endParaRPr lang="en-DE" dirty="0"/>
          </a:p>
          <a:p>
            <a:endParaRPr lang="en-DE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B5F52E7-6B91-524C-9E43-5EF37A0BD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715995"/>
              </p:ext>
            </p:extLst>
          </p:nvPr>
        </p:nvGraphicFramePr>
        <p:xfrm>
          <a:off x="721054" y="617880"/>
          <a:ext cx="8574353" cy="296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5618BE7-99E0-0F49-9840-5DFA223A36D0}"/>
              </a:ext>
            </a:extLst>
          </p:cNvPr>
          <p:cNvSpPr/>
          <p:nvPr/>
        </p:nvSpPr>
        <p:spPr>
          <a:xfrm>
            <a:off x="656383" y="6106101"/>
            <a:ext cx="38786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8"/>
              </a:rPr>
              <a:t>https://depositonce.tu-berlin.de/handle/11303/11235</a:t>
            </a:r>
            <a:endParaRPr lang="en-DE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04148-7F77-A046-A97D-FF3096307E61}"/>
              </a:ext>
            </a:extLst>
          </p:cNvPr>
          <p:cNvSpPr txBox="1"/>
          <p:nvPr/>
        </p:nvSpPr>
        <p:spPr>
          <a:xfrm>
            <a:off x="684084" y="5870412"/>
            <a:ext cx="2927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The OWL of the ontology is available online: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9023E9-9D0E-EB45-9CB5-CA73F566425A}"/>
              </a:ext>
            </a:extLst>
          </p:cNvPr>
          <p:cNvSpPr/>
          <p:nvPr/>
        </p:nvSpPr>
        <p:spPr>
          <a:xfrm>
            <a:off x="6000498" y="5353922"/>
            <a:ext cx="1332782" cy="33635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Population-related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9957E37-694B-E643-901D-ADFE88E04EF6}"/>
              </a:ext>
            </a:extLst>
          </p:cNvPr>
          <p:cNvSpPr/>
          <p:nvPr/>
        </p:nvSpPr>
        <p:spPr>
          <a:xfrm>
            <a:off x="5701243" y="4011539"/>
            <a:ext cx="1103699" cy="336350"/>
          </a:xfrm>
          <a:prstGeom prst="rect">
            <a:avLst/>
          </a:prstGeom>
          <a:solidFill>
            <a:srgbClr val="F1E5FF">
              <a:alpha val="50000"/>
            </a:srgbClr>
          </a:solidFill>
          <a:ln w="3175">
            <a:solidFill>
              <a:srgbClr val="351E46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b="1" dirty="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DA7F0EC-02E7-A64F-BFA7-5907A0BB4D5F}"/>
              </a:ext>
            </a:extLst>
          </p:cNvPr>
          <p:cNvSpPr/>
          <p:nvPr/>
        </p:nvSpPr>
        <p:spPr>
          <a:xfrm>
            <a:off x="6025955" y="4939245"/>
            <a:ext cx="1103699" cy="336350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chemeClr val="accent2">
                <a:lumMod val="60000"/>
                <a:lumOff val="4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Energy-related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AAD98E8-C9ED-4441-9611-F2E76F579D9C}"/>
              </a:ext>
            </a:extLst>
          </p:cNvPr>
          <p:cNvSpPr/>
          <p:nvPr/>
        </p:nvSpPr>
        <p:spPr>
          <a:xfrm>
            <a:off x="6025955" y="4462319"/>
            <a:ext cx="1550751" cy="373839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accent6">
                <a:lumMod val="60000"/>
                <a:lumOff val="4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Environment-related</a:t>
            </a:r>
          </a:p>
        </p:txBody>
      </p: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F2FBBACF-B78B-9B43-B8BC-6DE9D700272F}"/>
              </a:ext>
            </a:extLst>
          </p:cNvPr>
          <p:cNvCxnSpPr>
            <a:cxnSpLocks/>
            <a:stCxn id="64" idx="1"/>
            <a:endCxn id="66" idx="1"/>
          </p:cNvCxnSpPr>
          <p:nvPr/>
        </p:nvCxnSpPr>
        <p:spPr>
          <a:xfrm rot="10800000" flipH="1" flipV="1">
            <a:off x="5701243" y="4179713"/>
            <a:ext cx="324712" cy="469525"/>
          </a:xfrm>
          <a:prstGeom prst="bentConnector3">
            <a:avLst>
              <a:gd name="adj1" fmla="val -70401"/>
            </a:avLst>
          </a:prstGeom>
          <a:ln w="63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E8750F5C-83BA-1D41-91E2-E977DE1B5C5C}"/>
              </a:ext>
            </a:extLst>
          </p:cNvPr>
          <p:cNvCxnSpPr>
            <a:cxnSpLocks/>
            <a:stCxn id="64" idx="1"/>
            <a:endCxn id="65" idx="1"/>
          </p:cNvCxnSpPr>
          <p:nvPr/>
        </p:nvCxnSpPr>
        <p:spPr>
          <a:xfrm rot="10800000" flipH="1" flipV="1">
            <a:off x="5701243" y="4179714"/>
            <a:ext cx="324712" cy="927706"/>
          </a:xfrm>
          <a:prstGeom prst="bentConnector3">
            <a:avLst>
              <a:gd name="adj1" fmla="val -70401"/>
            </a:avLst>
          </a:prstGeom>
          <a:ln w="63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347B4DB2-B4F2-8D4A-8D81-320A05DD78BD}"/>
              </a:ext>
            </a:extLst>
          </p:cNvPr>
          <p:cNvCxnSpPr>
            <a:cxnSpLocks/>
            <a:stCxn id="64" idx="1"/>
            <a:endCxn id="63" idx="1"/>
          </p:cNvCxnSpPr>
          <p:nvPr/>
        </p:nvCxnSpPr>
        <p:spPr>
          <a:xfrm rot="10800000" flipH="1" flipV="1">
            <a:off x="5701242" y="4179713"/>
            <a:ext cx="299255" cy="1342383"/>
          </a:xfrm>
          <a:prstGeom prst="bentConnector3">
            <a:avLst>
              <a:gd name="adj1" fmla="val -76390"/>
            </a:avLst>
          </a:prstGeom>
          <a:ln w="63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0AF2D9AB-F7C5-474A-8450-DD83E26B6793}"/>
              </a:ext>
            </a:extLst>
          </p:cNvPr>
          <p:cNvSpPr/>
          <p:nvPr/>
        </p:nvSpPr>
        <p:spPr>
          <a:xfrm>
            <a:off x="4235404" y="3150489"/>
            <a:ext cx="1103699" cy="336350"/>
          </a:xfrm>
          <a:prstGeom prst="rect">
            <a:avLst/>
          </a:prstGeom>
          <a:solidFill>
            <a:srgbClr val="DAC1FF">
              <a:alpha val="20000"/>
            </a:srgbClr>
          </a:solidFill>
          <a:ln>
            <a:solidFill>
              <a:srgbClr val="8C51B7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b="1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45CA8CF-A103-0B4A-AC7F-E7BE8B545A1E}"/>
              </a:ext>
            </a:extLst>
          </p:cNvPr>
          <p:cNvSpPr/>
          <p:nvPr/>
        </p:nvSpPr>
        <p:spPr>
          <a:xfrm flipH="1">
            <a:off x="3602552" y="4597409"/>
            <a:ext cx="1172879" cy="274765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chemeClr val="accent2">
                <a:lumMod val="60000"/>
                <a:lumOff val="4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Energy network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BD2C51C-0E4E-7B47-8642-01C1C93C2946}"/>
              </a:ext>
            </a:extLst>
          </p:cNvPr>
          <p:cNvSpPr/>
          <p:nvPr/>
        </p:nvSpPr>
        <p:spPr>
          <a:xfrm flipH="1">
            <a:off x="3614375" y="4162912"/>
            <a:ext cx="1172879" cy="274765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>
            <a:solidFill>
              <a:schemeClr val="accent6">
                <a:lumMod val="60000"/>
                <a:lumOff val="4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Vegetation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F7809C0-F2BD-F54B-AE34-22DB63EB1C02}"/>
              </a:ext>
            </a:extLst>
          </p:cNvPr>
          <p:cNvSpPr/>
          <p:nvPr/>
        </p:nvSpPr>
        <p:spPr>
          <a:xfrm flipH="1">
            <a:off x="3602552" y="3720355"/>
            <a:ext cx="1172879" cy="274765"/>
          </a:xfrm>
          <a:prstGeom prst="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>
            <a:solidFill>
              <a:schemeClr val="accent4">
                <a:lumMod val="60000"/>
                <a:lumOff val="4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Built area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2DE1336-51BB-054E-8C9A-32FF7C7E888E}"/>
              </a:ext>
            </a:extLst>
          </p:cNvPr>
          <p:cNvSpPr/>
          <p:nvPr/>
        </p:nvSpPr>
        <p:spPr>
          <a:xfrm flipH="1">
            <a:off x="3617481" y="5018013"/>
            <a:ext cx="1172879" cy="274765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Traffic network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15C4875-5063-5743-A456-1296514EC43A}"/>
              </a:ext>
            </a:extLst>
          </p:cNvPr>
          <p:cNvSpPr/>
          <p:nvPr/>
        </p:nvSpPr>
        <p:spPr>
          <a:xfrm flipH="1">
            <a:off x="3602552" y="5451522"/>
            <a:ext cx="1172879" cy="274765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solidFill>
              <a:schemeClr val="accent1">
                <a:lumMod val="60000"/>
                <a:lumOff val="4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100" dirty="0">
                <a:solidFill>
                  <a:schemeClr val="tx1"/>
                </a:solidFill>
              </a:rPr>
              <a:t>Water</a:t>
            </a:r>
          </a:p>
        </p:txBody>
      </p: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43CA3775-350E-F546-9A84-C7DEFD43DD2A}"/>
              </a:ext>
            </a:extLst>
          </p:cNvPr>
          <p:cNvCxnSpPr>
            <a:cxnSpLocks/>
          </p:cNvCxnSpPr>
          <p:nvPr/>
        </p:nvCxnSpPr>
        <p:spPr>
          <a:xfrm rot="5400000">
            <a:off x="4699516" y="3573961"/>
            <a:ext cx="394069" cy="223360"/>
          </a:xfrm>
          <a:prstGeom prst="bentConnector3">
            <a:avLst>
              <a:gd name="adj1" fmla="val 100276"/>
            </a:avLst>
          </a:prstGeom>
          <a:ln w="63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>
            <a:extLst>
              <a:ext uri="{FF2B5EF4-FFF2-40B4-BE49-F238E27FC236}">
                <a16:creationId xmlns:a16="http://schemas.microsoft.com/office/drawing/2014/main" id="{10FDE2AC-EB3B-1140-8E54-F0CF99B7FE07}"/>
              </a:ext>
            </a:extLst>
          </p:cNvPr>
          <p:cNvCxnSpPr>
            <a:cxnSpLocks/>
          </p:cNvCxnSpPr>
          <p:nvPr/>
        </p:nvCxnSpPr>
        <p:spPr>
          <a:xfrm rot="5400000">
            <a:off x="4490106" y="3776738"/>
            <a:ext cx="820706" cy="226409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id="{708DCA51-768E-9844-863D-4A730839AF22}"/>
              </a:ext>
            </a:extLst>
          </p:cNvPr>
          <p:cNvCxnSpPr>
            <a:cxnSpLocks/>
          </p:cNvCxnSpPr>
          <p:nvPr/>
        </p:nvCxnSpPr>
        <p:spPr>
          <a:xfrm rot="5400000">
            <a:off x="4321449" y="4042577"/>
            <a:ext cx="1146197" cy="238232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>
            <a:extLst>
              <a:ext uri="{FF2B5EF4-FFF2-40B4-BE49-F238E27FC236}">
                <a16:creationId xmlns:a16="http://schemas.microsoft.com/office/drawing/2014/main" id="{07FD6DB8-44DF-CE4E-B3C7-EA6078D93C3E}"/>
              </a:ext>
            </a:extLst>
          </p:cNvPr>
          <p:cNvCxnSpPr>
            <a:cxnSpLocks/>
          </p:cNvCxnSpPr>
          <p:nvPr/>
        </p:nvCxnSpPr>
        <p:spPr>
          <a:xfrm rot="5400000">
            <a:off x="4073612" y="4216359"/>
            <a:ext cx="1660866" cy="217209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B20FE7A4-9A57-1C45-A9F9-4D8B3A9390EB}"/>
              </a:ext>
            </a:extLst>
          </p:cNvPr>
          <p:cNvCxnSpPr>
            <a:cxnSpLocks/>
            <a:endCxn id="103" idx="1"/>
          </p:cNvCxnSpPr>
          <p:nvPr/>
        </p:nvCxnSpPr>
        <p:spPr>
          <a:xfrm rot="5400000">
            <a:off x="3884693" y="4461671"/>
            <a:ext cx="2017973" cy="236495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E4287D5-A245-854C-8DEE-070CE48F29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6450" y="2959100"/>
            <a:ext cx="4191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32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7967</TotalTime>
  <Words>1316</Words>
  <Application>Microsoft Macintosh PowerPoint</Application>
  <PresentationFormat>Widescreen</PresentationFormat>
  <Paragraphs>593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TU-Pseudonym 9461838416130100</dc:creator>
  <cp:lastModifiedBy>TU-Pseudonym 9461838416130100</cp:lastModifiedBy>
  <cp:revision>147</cp:revision>
  <dcterms:created xsi:type="dcterms:W3CDTF">2020-06-04T09:03:26Z</dcterms:created>
  <dcterms:modified xsi:type="dcterms:W3CDTF">2020-06-12T16:56:45Z</dcterms:modified>
</cp:coreProperties>
</file>